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7164388" cy="9418638"/>
  <p:notesSz cx="6858000" cy="9144000"/>
  <p:defaultTextStyle>
    <a:defPPr>
      <a:defRPr lang="en-US"/>
    </a:defPPr>
    <a:lvl1pPr marL="0" algn="l" defTabSz="850235" rtl="0" eaLnBrk="1" latinLnBrk="0" hangingPunct="1">
      <a:defRPr sz="1674" kern="1200">
        <a:solidFill>
          <a:schemeClr val="tx1"/>
        </a:solidFill>
        <a:latin typeface="+mn-lt"/>
        <a:ea typeface="+mn-ea"/>
        <a:cs typeface="+mn-cs"/>
      </a:defRPr>
    </a:lvl1pPr>
    <a:lvl2pPr marL="425117" algn="l" defTabSz="850235" rtl="0" eaLnBrk="1" latinLnBrk="0" hangingPunct="1">
      <a:defRPr sz="1674" kern="1200">
        <a:solidFill>
          <a:schemeClr val="tx1"/>
        </a:solidFill>
        <a:latin typeface="+mn-lt"/>
        <a:ea typeface="+mn-ea"/>
        <a:cs typeface="+mn-cs"/>
      </a:defRPr>
    </a:lvl2pPr>
    <a:lvl3pPr marL="850235" algn="l" defTabSz="850235" rtl="0" eaLnBrk="1" latinLnBrk="0" hangingPunct="1">
      <a:defRPr sz="1674" kern="1200">
        <a:solidFill>
          <a:schemeClr val="tx1"/>
        </a:solidFill>
        <a:latin typeface="+mn-lt"/>
        <a:ea typeface="+mn-ea"/>
        <a:cs typeface="+mn-cs"/>
      </a:defRPr>
    </a:lvl3pPr>
    <a:lvl4pPr marL="1275350" algn="l" defTabSz="850235" rtl="0" eaLnBrk="1" latinLnBrk="0" hangingPunct="1">
      <a:defRPr sz="1674" kern="1200">
        <a:solidFill>
          <a:schemeClr val="tx1"/>
        </a:solidFill>
        <a:latin typeface="+mn-lt"/>
        <a:ea typeface="+mn-ea"/>
        <a:cs typeface="+mn-cs"/>
      </a:defRPr>
    </a:lvl4pPr>
    <a:lvl5pPr marL="1700467" algn="l" defTabSz="850235" rtl="0" eaLnBrk="1" latinLnBrk="0" hangingPunct="1">
      <a:defRPr sz="1674" kern="1200">
        <a:solidFill>
          <a:schemeClr val="tx1"/>
        </a:solidFill>
        <a:latin typeface="+mn-lt"/>
        <a:ea typeface="+mn-ea"/>
        <a:cs typeface="+mn-cs"/>
      </a:defRPr>
    </a:lvl5pPr>
    <a:lvl6pPr marL="2125584" algn="l" defTabSz="850235" rtl="0" eaLnBrk="1" latinLnBrk="0" hangingPunct="1">
      <a:defRPr sz="1674" kern="1200">
        <a:solidFill>
          <a:schemeClr val="tx1"/>
        </a:solidFill>
        <a:latin typeface="+mn-lt"/>
        <a:ea typeface="+mn-ea"/>
        <a:cs typeface="+mn-cs"/>
      </a:defRPr>
    </a:lvl6pPr>
    <a:lvl7pPr marL="2550702" algn="l" defTabSz="850235" rtl="0" eaLnBrk="1" latinLnBrk="0" hangingPunct="1">
      <a:defRPr sz="1674" kern="1200">
        <a:solidFill>
          <a:schemeClr val="tx1"/>
        </a:solidFill>
        <a:latin typeface="+mn-lt"/>
        <a:ea typeface="+mn-ea"/>
        <a:cs typeface="+mn-cs"/>
      </a:defRPr>
    </a:lvl7pPr>
    <a:lvl8pPr marL="2975819" algn="l" defTabSz="850235" rtl="0" eaLnBrk="1" latinLnBrk="0" hangingPunct="1">
      <a:defRPr sz="1674" kern="1200">
        <a:solidFill>
          <a:schemeClr val="tx1"/>
        </a:solidFill>
        <a:latin typeface="+mn-lt"/>
        <a:ea typeface="+mn-ea"/>
        <a:cs typeface="+mn-cs"/>
      </a:defRPr>
    </a:lvl8pPr>
    <a:lvl9pPr marL="3400935" algn="l" defTabSz="850235" rtl="0" eaLnBrk="1" latinLnBrk="0" hangingPunct="1">
      <a:defRPr sz="16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28"/>
    <p:restoredTop sz="96966"/>
  </p:normalViewPr>
  <p:slideViewPr>
    <p:cSldViewPr snapToGrid="0" snapToObjects="1">
      <p:cViewPr>
        <p:scale>
          <a:sx n="220" d="100"/>
          <a:sy n="220" d="100"/>
        </p:scale>
        <p:origin x="35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BE48CB-5804-A340-8846-3CFD49527A96}" type="datetimeFigureOut">
              <a:rPr lang="en-US" smtClean="0"/>
              <a:t>6/11/21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55838" y="1143000"/>
            <a:ext cx="2346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1BF36-B161-F746-A9A2-072A6FEBF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984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50235" rtl="0" eaLnBrk="1" latinLnBrk="0" hangingPunct="1">
      <a:defRPr sz="1116" kern="1200">
        <a:solidFill>
          <a:schemeClr val="tx1"/>
        </a:solidFill>
        <a:latin typeface="+mn-lt"/>
        <a:ea typeface="+mn-ea"/>
        <a:cs typeface="+mn-cs"/>
      </a:defRPr>
    </a:lvl1pPr>
    <a:lvl2pPr marL="425117" algn="l" defTabSz="850235" rtl="0" eaLnBrk="1" latinLnBrk="0" hangingPunct="1">
      <a:defRPr sz="1116" kern="1200">
        <a:solidFill>
          <a:schemeClr val="tx1"/>
        </a:solidFill>
        <a:latin typeface="+mn-lt"/>
        <a:ea typeface="+mn-ea"/>
        <a:cs typeface="+mn-cs"/>
      </a:defRPr>
    </a:lvl2pPr>
    <a:lvl3pPr marL="850235" algn="l" defTabSz="850235" rtl="0" eaLnBrk="1" latinLnBrk="0" hangingPunct="1">
      <a:defRPr sz="1116" kern="1200">
        <a:solidFill>
          <a:schemeClr val="tx1"/>
        </a:solidFill>
        <a:latin typeface="+mn-lt"/>
        <a:ea typeface="+mn-ea"/>
        <a:cs typeface="+mn-cs"/>
      </a:defRPr>
    </a:lvl3pPr>
    <a:lvl4pPr marL="1275350" algn="l" defTabSz="850235" rtl="0" eaLnBrk="1" latinLnBrk="0" hangingPunct="1">
      <a:defRPr sz="1116" kern="1200">
        <a:solidFill>
          <a:schemeClr val="tx1"/>
        </a:solidFill>
        <a:latin typeface="+mn-lt"/>
        <a:ea typeface="+mn-ea"/>
        <a:cs typeface="+mn-cs"/>
      </a:defRPr>
    </a:lvl4pPr>
    <a:lvl5pPr marL="1700467" algn="l" defTabSz="850235" rtl="0" eaLnBrk="1" latinLnBrk="0" hangingPunct="1">
      <a:defRPr sz="1116" kern="1200">
        <a:solidFill>
          <a:schemeClr val="tx1"/>
        </a:solidFill>
        <a:latin typeface="+mn-lt"/>
        <a:ea typeface="+mn-ea"/>
        <a:cs typeface="+mn-cs"/>
      </a:defRPr>
    </a:lvl5pPr>
    <a:lvl6pPr marL="2125584" algn="l" defTabSz="850235" rtl="0" eaLnBrk="1" latinLnBrk="0" hangingPunct="1">
      <a:defRPr sz="1116" kern="1200">
        <a:solidFill>
          <a:schemeClr val="tx1"/>
        </a:solidFill>
        <a:latin typeface="+mn-lt"/>
        <a:ea typeface="+mn-ea"/>
        <a:cs typeface="+mn-cs"/>
      </a:defRPr>
    </a:lvl6pPr>
    <a:lvl7pPr marL="2550702" algn="l" defTabSz="850235" rtl="0" eaLnBrk="1" latinLnBrk="0" hangingPunct="1">
      <a:defRPr sz="1116" kern="1200">
        <a:solidFill>
          <a:schemeClr val="tx1"/>
        </a:solidFill>
        <a:latin typeface="+mn-lt"/>
        <a:ea typeface="+mn-ea"/>
        <a:cs typeface="+mn-cs"/>
      </a:defRPr>
    </a:lvl7pPr>
    <a:lvl8pPr marL="2975819" algn="l" defTabSz="850235" rtl="0" eaLnBrk="1" latinLnBrk="0" hangingPunct="1">
      <a:defRPr sz="1116" kern="1200">
        <a:solidFill>
          <a:schemeClr val="tx1"/>
        </a:solidFill>
        <a:latin typeface="+mn-lt"/>
        <a:ea typeface="+mn-ea"/>
        <a:cs typeface="+mn-cs"/>
      </a:defRPr>
    </a:lvl8pPr>
    <a:lvl9pPr marL="3400935" algn="l" defTabSz="850235" rtl="0" eaLnBrk="1" latinLnBrk="0" hangingPunct="1">
      <a:defRPr sz="111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5838" y="1143000"/>
            <a:ext cx="23463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81BF36-B161-F746-A9A2-072A6FEBF4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396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5838" y="1143000"/>
            <a:ext cx="23463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81BF36-B161-F746-A9A2-072A6FEBF4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996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5838" y="1143000"/>
            <a:ext cx="23463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81BF36-B161-F746-A9A2-072A6FEBF4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715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5838" y="1143000"/>
            <a:ext cx="23463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81BF36-B161-F746-A9A2-072A6FEBF4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96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5838" y="1143000"/>
            <a:ext cx="23463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81BF36-B161-F746-A9A2-072A6FEBF4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07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7329" y="1541431"/>
            <a:ext cx="6089730" cy="3279081"/>
          </a:xfrm>
        </p:spPr>
        <p:txBody>
          <a:bodyPr anchor="b"/>
          <a:lstStyle>
            <a:lvl1pPr algn="ctr">
              <a:defRPr sz="47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5549" y="4946966"/>
            <a:ext cx="5373291" cy="2273990"/>
          </a:xfrm>
        </p:spPr>
        <p:txBody>
          <a:bodyPr/>
          <a:lstStyle>
            <a:lvl1pPr marL="0" indent="0" algn="ctr">
              <a:buNone/>
              <a:defRPr sz="1880"/>
            </a:lvl1pPr>
            <a:lvl2pPr marL="358216" indent="0" algn="ctr">
              <a:buNone/>
              <a:defRPr sz="1567"/>
            </a:lvl2pPr>
            <a:lvl3pPr marL="716432" indent="0" algn="ctr">
              <a:buNone/>
              <a:defRPr sz="1410"/>
            </a:lvl3pPr>
            <a:lvl4pPr marL="1074649" indent="0" algn="ctr">
              <a:buNone/>
              <a:defRPr sz="1254"/>
            </a:lvl4pPr>
            <a:lvl5pPr marL="1432865" indent="0" algn="ctr">
              <a:buNone/>
              <a:defRPr sz="1254"/>
            </a:lvl5pPr>
            <a:lvl6pPr marL="1791081" indent="0" algn="ctr">
              <a:buNone/>
              <a:defRPr sz="1254"/>
            </a:lvl6pPr>
            <a:lvl7pPr marL="2149297" indent="0" algn="ctr">
              <a:buNone/>
              <a:defRPr sz="1254"/>
            </a:lvl7pPr>
            <a:lvl8pPr marL="2507513" indent="0" algn="ctr">
              <a:buNone/>
              <a:defRPr sz="1254"/>
            </a:lvl8pPr>
            <a:lvl9pPr marL="2865730" indent="0" algn="ctr">
              <a:buNone/>
              <a:defRPr sz="125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327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77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27016" y="501455"/>
            <a:ext cx="1544821" cy="79818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2552" y="501455"/>
            <a:ext cx="4544909" cy="798186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923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8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820" y="2348122"/>
            <a:ext cx="6179285" cy="3917891"/>
          </a:xfrm>
        </p:spPr>
        <p:txBody>
          <a:bodyPr anchor="b"/>
          <a:lstStyle>
            <a:lvl1pPr>
              <a:defRPr sz="470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8820" y="6303078"/>
            <a:ext cx="6179285" cy="2060326"/>
          </a:xfrm>
        </p:spPr>
        <p:txBody>
          <a:bodyPr/>
          <a:lstStyle>
            <a:lvl1pPr marL="0" indent="0">
              <a:buNone/>
              <a:defRPr sz="1880">
                <a:solidFill>
                  <a:schemeClr val="tx1"/>
                </a:solidFill>
              </a:defRPr>
            </a:lvl1pPr>
            <a:lvl2pPr marL="358216" indent="0">
              <a:buNone/>
              <a:defRPr sz="1567">
                <a:solidFill>
                  <a:schemeClr val="tx1">
                    <a:tint val="75000"/>
                  </a:schemeClr>
                </a:solidFill>
              </a:defRPr>
            </a:lvl2pPr>
            <a:lvl3pPr marL="716432" indent="0">
              <a:buNone/>
              <a:defRPr sz="1410">
                <a:solidFill>
                  <a:schemeClr val="tx1">
                    <a:tint val="75000"/>
                  </a:schemeClr>
                </a:solidFill>
              </a:defRPr>
            </a:lvl3pPr>
            <a:lvl4pPr marL="1074649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4pPr>
            <a:lvl5pPr marL="1432865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5pPr>
            <a:lvl6pPr marL="1791081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6pPr>
            <a:lvl7pPr marL="2149297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7pPr>
            <a:lvl8pPr marL="2507513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8pPr>
            <a:lvl9pPr marL="2865730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80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2552" y="2507276"/>
            <a:ext cx="3044865" cy="59760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26971" y="2507276"/>
            <a:ext cx="3044865" cy="59760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683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485" y="501457"/>
            <a:ext cx="6179285" cy="18205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486" y="2308875"/>
            <a:ext cx="3030871" cy="1131544"/>
          </a:xfrm>
        </p:spPr>
        <p:txBody>
          <a:bodyPr anchor="b"/>
          <a:lstStyle>
            <a:lvl1pPr marL="0" indent="0">
              <a:buNone/>
              <a:defRPr sz="1880" b="1"/>
            </a:lvl1pPr>
            <a:lvl2pPr marL="358216" indent="0">
              <a:buNone/>
              <a:defRPr sz="1567" b="1"/>
            </a:lvl2pPr>
            <a:lvl3pPr marL="716432" indent="0">
              <a:buNone/>
              <a:defRPr sz="1410" b="1"/>
            </a:lvl3pPr>
            <a:lvl4pPr marL="1074649" indent="0">
              <a:buNone/>
              <a:defRPr sz="1254" b="1"/>
            </a:lvl4pPr>
            <a:lvl5pPr marL="1432865" indent="0">
              <a:buNone/>
              <a:defRPr sz="1254" b="1"/>
            </a:lvl5pPr>
            <a:lvl6pPr marL="1791081" indent="0">
              <a:buNone/>
              <a:defRPr sz="1254" b="1"/>
            </a:lvl6pPr>
            <a:lvl7pPr marL="2149297" indent="0">
              <a:buNone/>
              <a:defRPr sz="1254" b="1"/>
            </a:lvl7pPr>
            <a:lvl8pPr marL="2507513" indent="0">
              <a:buNone/>
              <a:defRPr sz="1254" b="1"/>
            </a:lvl8pPr>
            <a:lvl9pPr marL="2865730" indent="0">
              <a:buNone/>
              <a:defRPr sz="125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3486" y="3440419"/>
            <a:ext cx="3030871" cy="5060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26972" y="2308875"/>
            <a:ext cx="3045798" cy="1131544"/>
          </a:xfrm>
        </p:spPr>
        <p:txBody>
          <a:bodyPr anchor="b"/>
          <a:lstStyle>
            <a:lvl1pPr marL="0" indent="0">
              <a:buNone/>
              <a:defRPr sz="1880" b="1"/>
            </a:lvl1pPr>
            <a:lvl2pPr marL="358216" indent="0">
              <a:buNone/>
              <a:defRPr sz="1567" b="1"/>
            </a:lvl2pPr>
            <a:lvl3pPr marL="716432" indent="0">
              <a:buNone/>
              <a:defRPr sz="1410" b="1"/>
            </a:lvl3pPr>
            <a:lvl4pPr marL="1074649" indent="0">
              <a:buNone/>
              <a:defRPr sz="1254" b="1"/>
            </a:lvl4pPr>
            <a:lvl5pPr marL="1432865" indent="0">
              <a:buNone/>
              <a:defRPr sz="1254" b="1"/>
            </a:lvl5pPr>
            <a:lvl6pPr marL="1791081" indent="0">
              <a:buNone/>
              <a:defRPr sz="1254" b="1"/>
            </a:lvl6pPr>
            <a:lvl7pPr marL="2149297" indent="0">
              <a:buNone/>
              <a:defRPr sz="1254" b="1"/>
            </a:lvl7pPr>
            <a:lvl8pPr marL="2507513" indent="0">
              <a:buNone/>
              <a:defRPr sz="1254" b="1"/>
            </a:lvl8pPr>
            <a:lvl9pPr marL="2865730" indent="0">
              <a:buNone/>
              <a:defRPr sz="125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26972" y="3440419"/>
            <a:ext cx="3045798" cy="5060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27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758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65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485" y="627909"/>
            <a:ext cx="2310702" cy="2197682"/>
          </a:xfrm>
        </p:spPr>
        <p:txBody>
          <a:bodyPr anchor="b"/>
          <a:lstStyle>
            <a:lvl1pPr>
              <a:defRPr sz="25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5798" y="1356111"/>
            <a:ext cx="3626971" cy="6693338"/>
          </a:xfrm>
        </p:spPr>
        <p:txBody>
          <a:bodyPr/>
          <a:lstStyle>
            <a:lvl1pPr>
              <a:defRPr sz="2507"/>
            </a:lvl1pPr>
            <a:lvl2pPr>
              <a:defRPr sz="2194"/>
            </a:lvl2pPr>
            <a:lvl3pPr>
              <a:defRPr sz="1880"/>
            </a:lvl3pPr>
            <a:lvl4pPr>
              <a:defRPr sz="1567"/>
            </a:lvl4pPr>
            <a:lvl5pPr>
              <a:defRPr sz="1567"/>
            </a:lvl5pPr>
            <a:lvl6pPr>
              <a:defRPr sz="1567"/>
            </a:lvl6pPr>
            <a:lvl7pPr>
              <a:defRPr sz="1567"/>
            </a:lvl7pPr>
            <a:lvl8pPr>
              <a:defRPr sz="1567"/>
            </a:lvl8pPr>
            <a:lvl9pPr>
              <a:defRPr sz="15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3485" y="2825591"/>
            <a:ext cx="2310702" cy="5234758"/>
          </a:xfrm>
        </p:spPr>
        <p:txBody>
          <a:bodyPr/>
          <a:lstStyle>
            <a:lvl1pPr marL="0" indent="0">
              <a:buNone/>
              <a:defRPr sz="1254"/>
            </a:lvl1pPr>
            <a:lvl2pPr marL="358216" indent="0">
              <a:buNone/>
              <a:defRPr sz="1097"/>
            </a:lvl2pPr>
            <a:lvl3pPr marL="716432" indent="0">
              <a:buNone/>
              <a:defRPr sz="940"/>
            </a:lvl3pPr>
            <a:lvl4pPr marL="1074649" indent="0">
              <a:buNone/>
              <a:defRPr sz="784"/>
            </a:lvl4pPr>
            <a:lvl5pPr marL="1432865" indent="0">
              <a:buNone/>
              <a:defRPr sz="784"/>
            </a:lvl5pPr>
            <a:lvl6pPr marL="1791081" indent="0">
              <a:buNone/>
              <a:defRPr sz="784"/>
            </a:lvl6pPr>
            <a:lvl7pPr marL="2149297" indent="0">
              <a:buNone/>
              <a:defRPr sz="784"/>
            </a:lvl7pPr>
            <a:lvl8pPr marL="2507513" indent="0">
              <a:buNone/>
              <a:defRPr sz="784"/>
            </a:lvl8pPr>
            <a:lvl9pPr marL="2865730" indent="0">
              <a:buNone/>
              <a:defRPr sz="78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06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485" y="627909"/>
            <a:ext cx="2310702" cy="2197682"/>
          </a:xfrm>
        </p:spPr>
        <p:txBody>
          <a:bodyPr anchor="b"/>
          <a:lstStyle>
            <a:lvl1pPr>
              <a:defRPr sz="25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45798" y="1356111"/>
            <a:ext cx="3626971" cy="6693338"/>
          </a:xfrm>
        </p:spPr>
        <p:txBody>
          <a:bodyPr anchor="t"/>
          <a:lstStyle>
            <a:lvl1pPr marL="0" indent="0">
              <a:buNone/>
              <a:defRPr sz="2507"/>
            </a:lvl1pPr>
            <a:lvl2pPr marL="358216" indent="0">
              <a:buNone/>
              <a:defRPr sz="2194"/>
            </a:lvl2pPr>
            <a:lvl3pPr marL="716432" indent="0">
              <a:buNone/>
              <a:defRPr sz="1880"/>
            </a:lvl3pPr>
            <a:lvl4pPr marL="1074649" indent="0">
              <a:buNone/>
              <a:defRPr sz="1567"/>
            </a:lvl4pPr>
            <a:lvl5pPr marL="1432865" indent="0">
              <a:buNone/>
              <a:defRPr sz="1567"/>
            </a:lvl5pPr>
            <a:lvl6pPr marL="1791081" indent="0">
              <a:buNone/>
              <a:defRPr sz="1567"/>
            </a:lvl6pPr>
            <a:lvl7pPr marL="2149297" indent="0">
              <a:buNone/>
              <a:defRPr sz="1567"/>
            </a:lvl7pPr>
            <a:lvl8pPr marL="2507513" indent="0">
              <a:buNone/>
              <a:defRPr sz="1567"/>
            </a:lvl8pPr>
            <a:lvl9pPr marL="2865730" indent="0">
              <a:buNone/>
              <a:defRPr sz="15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3485" y="2825591"/>
            <a:ext cx="2310702" cy="5234758"/>
          </a:xfrm>
        </p:spPr>
        <p:txBody>
          <a:bodyPr/>
          <a:lstStyle>
            <a:lvl1pPr marL="0" indent="0">
              <a:buNone/>
              <a:defRPr sz="1254"/>
            </a:lvl1pPr>
            <a:lvl2pPr marL="358216" indent="0">
              <a:buNone/>
              <a:defRPr sz="1097"/>
            </a:lvl2pPr>
            <a:lvl3pPr marL="716432" indent="0">
              <a:buNone/>
              <a:defRPr sz="940"/>
            </a:lvl3pPr>
            <a:lvl4pPr marL="1074649" indent="0">
              <a:buNone/>
              <a:defRPr sz="784"/>
            </a:lvl4pPr>
            <a:lvl5pPr marL="1432865" indent="0">
              <a:buNone/>
              <a:defRPr sz="784"/>
            </a:lvl5pPr>
            <a:lvl6pPr marL="1791081" indent="0">
              <a:buNone/>
              <a:defRPr sz="784"/>
            </a:lvl6pPr>
            <a:lvl7pPr marL="2149297" indent="0">
              <a:buNone/>
              <a:defRPr sz="784"/>
            </a:lvl7pPr>
            <a:lvl8pPr marL="2507513" indent="0">
              <a:buNone/>
              <a:defRPr sz="784"/>
            </a:lvl8pPr>
            <a:lvl9pPr marL="2865730" indent="0">
              <a:buNone/>
              <a:defRPr sz="78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397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552" y="501457"/>
            <a:ext cx="6179285" cy="18205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2552" y="2507276"/>
            <a:ext cx="6179285" cy="5976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2552" y="8729684"/>
            <a:ext cx="1611987" cy="5014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656FF8-6698-2D4C-A6FB-723933382C5D}" type="datetimeFigureOut">
              <a:rPr lang="en-US" smtClean="0"/>
              <a:t>6/11/21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73204" y="8729684"/>
            <a:ext cx="2417981" cy="5014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59849" y="8729684"/>
            <a:ext cx="1611987" cy="5014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068E3-8500-5D41-B8DB-EB1DD4DF0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705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716432" rtl="0" eaLnBrk="1" latinLnBrk="0" hangingPunct="1">
        <a:lnSpc>
          <a:spcPct val="90000"/>
        </a:lnSpc>
        <a:spcBef>
          <a:spcPct val="0"/>
        </a:spcBef>
        <a:buNone/>
        <a:defRPr sz="34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108" indent="-179108" algn="l" defTabSz="716432" rtl="0" eaLnBrk="1" latinLnBrk="0" hangingPunct="1">
        <a:lnSpc>
          <a:spcPct val="90000"/>
        </a:lnSpc>
        <a:spcBef>
          <a:spcPts val="784"/>
        </a:spcBef>
        <a:buFont typeface="Arial" panose="020B0604020202020204" pitchFamily="34" charset="0"/>
        <a:buChar char="•"/>
        <a:defRPr sz="2194" kern="1200">
          <a:solidFill>
            <a:schemeClr val="tx1"/>
          </a:solidFill>
          <a:latin typeface="+mn-lt"/>
          <a:ea typeface="+mn-ea"/>
          <a:cs typeface="+mn-cs"/>
        </a:defRPr>
      </a:lvl1pPr>
      <a:lvl2pPr marL="537324" indent="-179108" algn="l" defTabSz="716432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880" kern="1200">
          <a:solidFill>
            <a:schemeClr val="tx1"/>
          </a:solidFill>
          <a:latin typeface="+mn-lt"/>
          <a:ea typeface="+mn-ea"/>
          <a:cs typeface="+mn-cs"/>
        </a:defRPr>
      </a:lvl2pPr>
      <a:lvl3pPr marL="895541" indent="-179108" algn="l" defTabSz="716432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567" kern="1200">
          <a:solidFill>
            <a:schemeClr val="tx1"/>
          </a:solidFill>
          <a:latin typeface="+mn-lt"/>
          <a:ea typeface="+mn-ea"/>
          <a:cs typeface="+mn-cs"/>
        </a:defRPr>
      </a:lvl3pPr>
      <a:lvl4pPr marL="1253757" indent="-179108" algn="l" defTabSz="716432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4pPr>
      <a:lvl5pPr marL="1611973" indent="-179108" algn="l" defTabSz="716432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5pPr>
      <a:lvl6pPr marL="1970189" indent="-179108" algn="l" defTabSz="716432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6pPr>
      <a:lvl7pPr marL="2328405" indent="-179108" algn="l" defTabSz="716432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7pPr>
      <a:lvl8pPr marL="2686622" indent="-179108" algn="l" defTabSz="716432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8pPr>
      <a:lvl9pPr marL="3044838" indent="-179108" algn="l" defTabSz="716432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6432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1pPr>
      <a:lvl2pPr marL="358216" algn="l" defTabSz="716432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2pPr>
      <a:lvl3pPr marL="716432" algn="l" defTabSz="716432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3pPr>
      <a:lvl4pPr marL="1074649" algn="l" defTabSz="716432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4pPr>
      <a:lvl5pPr marL="1432865" algn="l" defTabSz="716432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5pPr>
      <a:lvl6pPr marL="1791081" algn="l" defTabSz="716432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6pPr>
      <a:lvl7pPr marL="2149297" algn="l" defTabSz="716432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7pPr>
      <a:lvl8pPr marL="2507513" algn="l" defTabSz="716432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8pPr>
      <a:lvl9pPr marL="2865730" algn="l" defTabSz="716432" rtl="0" eaLnBrk="1" latinLnBrk="0" hangingPunct="1">
        <a:defRPr sz="14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hdphoto" Target="../media/hdphoto7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microsoft.com/office/2007/relationships/hdphoto" Target="../media/hdphoto6.wdp"/><Relationship Id="rId2" Type="http://schemas.openxmlformats.org/officeDocument/2006/relationships/notesSlide" Target="../notesSlides/notesSlide5.xml"/><Relationship Id="rId16" Type="http://schemas.microsoft.com/office/2007/relationships/hdphoto" Target="../media/hdphoto10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9.wdp"/><Relationship Id="rId10" Type="http://schemas.microsoft.com/office/2007/relationships/hdphoto" Target="../media/hdphoto4.wdp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9F4F22CC-8F61-0C4D-B566-00EC8DB7A9C2}"/>
              </a:ext>
            </a:extLst>
          </p:cNvPr>
          <p:cNvGrpSpPr/>
          <p:nvPr/>
        </p:nvGrpSpPr>
        <p:grpSpPr>
          <a:xfrm>
            <a:off x="1843858" y="-1742257"/>
            <a:ext cx="3992698" cy="3212705"/>
            <a:chOff x="52950" y="1828421"/>
            <a:chExt cx="3992698" cy="3212705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F181AA92-831C-3343-8F3A-03CE0E8230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0185" r="49984" b="29388"/>
            <a:stretch/>
          </p:blipFill>
          <p:spPr>
            <a:xfrm>
              <a:off x="685906" y="2501108"/>
              <a:ext cx="3359742" cy="2140127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894F6F8-4675-F345-AE70-C470759C0F68}"/>
                </a:ext>
              </a:extLst>
            </p:cNvPr>
            <p:cNvSpPr txBox="1"/>
            <p:nvPr/>
          </p:nvSpPr>
          <p:spPr>
            <a:xfrm>
              <a:off x="52950" y="2910137"/>
              <a:ext cx="824874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u="sng" dirty="0"/>
                <a:t>All Tasks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F88D740-160F-134A-BCBA-9865B9A2C8F0}"/>
                </a:ext>
              </a:extLst>
            </p:cNvPr>
            <p:cNvSpPr txBox="1"/>
            <p:nvPr/>
          </p:nvSpPr>
          <p:spPr>
            <a:xfrm>
              <a:off x="170732" y="3825591"/>
              <a:ext cx="576613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/>
                <a:t>Rest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121F5C0-CF21-0E47-9F88-D8E6B74FFB88}"/>
                </a:ext>
              </a:extLst>
            </p:cNvPr>
            <p:cNvSpPr txBox="1"/>
            <p:nvPr/>
          </p:nvSpPr>
          <p:spPr>
            <a:xfrm>
              <a:off x="765215" y="2467466"/>
              <a:ext cx="775138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>
                  <a:solidFill>
                    <a:srgbClr val="0070C0"/>
                  </a:solidFill>
                </a:rPr>
                <a:t>MSC01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FADD284-9A4E-0645-A57D-DA13803027BB}"/>
                </a:ext>
              </a:extLst>
            </p:cNvPr>
            <p:cNvSpPr txBox="1"/>
            <p:nvPr/>
          </p:nvSpPr>
          <p:spPr>
            <a:xfrm>
              <a:off x="801030" y="4392066"/>
              <a:ext cx="62930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1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7EFDAB6-33CA-1842-9B29-9136FD2D9431}"/>
                </a:ext>
              </a:extLst>
            </p:cNvPr>
            <p:cNvSpPr txBox="1"/>
            <p:nvPr/>
          </p:nvSpPr>
          <p:spPr>
            <a:xfrm>
              <a:off x="1639762" y="4431834"/>
              <a:ext cx="59162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2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AAE4441-F4E8-C340-84D8-9F49B21E9422}"/>
                </a:ext>
              </a:extLst>
            </p:cNvPr>
            <p:cNvSpPr txBox="1"/>
            <p:nvPr/>
          </p:nvSpPr>
          <p:spPr>
            <a:xfrm>
              <a:off x="2548437" y="4362989"/>
              <a:ext cx="421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.…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1541200-2D5E-E54D-BA6B-F3028F7ECC9B}"/>
                </a:ext>
              </a:extLst>
            </p:cNvPr>
            <p:cNvSpPr txBox="1"/>
            <p:nvPr/>
          </p:nvSpPr>
          <p:spPr>
            <a:xfrm>
              <a:off x="3334218" y="4431834"/>
              <a:ext cx="631794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9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E648BF2-8DA8-A443-B6AA-5BCC7DF56100}"/>
                </a:ext>
              </a:extLst>
            </p:cNvPr>
            <p:cNvSpPr/>
            <p:nvPr/>
          </p:nvSpPr>
          <p:spPr>
            <a:xfrm>
              <a:off x="101822" y="1828421"/>
              <a:ext cx="3925585" cy="321270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D687136-3638-A043-AE97-5CD5105C8665}"/>
                </a:ext>
              </a:extLst>
            </p:cNvPr>
            <p:cNvSpPr txBox="1"/>
            <p:nvPr/>
          </p:nvSpPr>
          <p:spPr>
            <a:xfrm>
              <a:off x="1559668" y="1867520"/>
              <a:ext cx="10098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u="sng" dirty="0"/>
                <a:t>Training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12F294C-34AB-6345-BC97-D8BAFBD7197B}"/>
              </a:ext>
            </a:extLst>
          </p:cNvPr>
          <p:cNvGrpSpPr/>
          <p:nvPr/>
        </p:nvGrpSpPr>
        <p:grpSpPr>
          <a:xfrm>
            <a:off x="5967516" y="-1742258"/>
            <a:ext cx="2841385" cy="3212705"/>
            <a:chOff x="4096623" y="1861145"/>
            <a:chExt cx="2841385" cy="3212705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F43F4E4-7632-2646-9467-AEC9E4A1EED7}"/>
                </a:ext>
              </a:extLst>
            </p:cNvPr>
            <p:cNvSpPr/>
            <p:nvPr/>
          </p:nvSpPr>
          <p:spPr>
            <a:xfrm>
              <a:off x="4096623" y="1861145"/>
              <a:ext cx="2841385" cy="321270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97AC414-CDDB-2D48-B700-BEEC96DE4F7A}"/>
                </a:ext>
              </a:extLst>
            </p:cNvPr>
            <p:cNvGrpSpPr/>
            <p:nvPr/>
          </p:nvGrpSpPr>
          <p:grpSpPr>
            <a:xfrm>
              <a:off x="4287352" y="2421842"/>
              <a:ext cx="940415" cy="2198813"/>
              <a:chOff x="4276842" y="2421842"/>
              <a:chExt cx="940415" cy="2198813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ECE16C9C-DF0F-D444-9B5F-40808AC92D7C}"/>
                  </a:ext>
                </a:extLst>
              </p:cNvPr>
              <p:cNvGrpSpPr/>
              <p:nvPr/>
            </p:nvGrpSpPr>
            <p:grpSpPr>
              <a:xfrm>
                <a:off x="4276842" y="2699364"/>
                <a:ext cx="927648" cy="1910779"/>
                <a:chOff x="4245312" y="2699364"/>
                <a:chExt cx="927648" cy="1910779"/>
              </a:xfrm>
            </p:grpSpPr>
            <p:pic>
              <p:nvPicPr>
                <p:cNvPr id="69" name="Picture 68">
                  <a:extLst>
                    <a:ext uri="{FF2B5EF4-FFF2-40B4-BE49-F238E27FC236}">
                      <a16:creationId xmlns:a16="http://schemas.microsoft.com/office/drawing/2014/main" id="{57030E1A-DB95-E444-B134-5D585F08DA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74431" t="-2" r="12089" b="64747"/>
                <a:stretch/>
              </p:blipFill>
              <p:spPr>
                <a:xfrm>
                  <a:off x="4245312" y="2699364"/>
                  <a:ext cx="927648" cy="1908619"/>
                </a:xfrm>
                <a:prstGeom prst="rect">
                  <a:avLst/>
                </a:prstGeom>
              </p:spPr>
            </p:pic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89FAA5EB-9A97-E147-86E7-35C0EE90AAFC}"/>
                    </a:ext>
                  </a:extLst>
                </p:cNvPr>
                <p:cNvSpPr txBox="1"/>
                <p:nvPr/>
              </p:nvSpPr>
              <p:spPr>
                <a:xfrm>
                  <a:off x="4414337" y="4402394"/>
                  <a:ext cx="631794" cy="2077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50" dirty="0"/>
                    <a:t>Session 10</a:t>
                  </a:r>
                </a:p>
              </p:txBody>
            </p:sp>
          </p:grp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C80EA7A3-B316-964E-89DA-7D98F1940715}"/>
                  </a:ext>
                </a:extLst>
              </p:cNvPr>
              <p:cNvSpPr/>
              <p:nvPr/>
            </p:nvSpPr>
            <p:spPr>
              <a:xfrm>
                <a:off x="4316973" y="2421842"/>
                <a:ext cx="900284" cy="2198813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0F89206-AF00-1E4D-94D3-1D90439B4F88}"/>
                </a:ext>
              </a:extLst>
            </p:cNvPr>
            <p:cNvSpPr txBox="1"/>
            <p:nvPr/>
          </p:nvSpPr>
          <p:spPr>
            <a:xfrm>
              <a:off x="4368577" y="2459771"/>
              <a:ext cx="7751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Test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70ACFC5-F5A2-6C4C-A02C-D56E18737D32}"/>
                </a:ext>
              </a:extLst>
            </p:cNvPr>
            <p:cNvSpPr txBox="1"/>
            <p:nvPr/>
          </p:nvSpPr>
          <p:spPr>
            <a:xfrm>
              <a:off x="4467287" y="1869309"/>
              <a:ext cx="21086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u="sng" dirty="0"/>
                <a:t>Test Across People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4C63CDE-B9D7-934F-89AB-C93F20ECA694}"/>
                </a:ext>
              </a:extLst>
            </p:cNvPr>
            <p:cNvSpPr txBox="1"/>
            <p:nvPr/>
          </p:nvSpPr>
          <p:spPr>
            <a:xfrm>
              <a:off x="5824469" y="2459771"/>
              <a:ext cx="7107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F0"/>
                  </a:solidFill>
                </a:rPr>
                <a:t>MSC02</a:t>
              </a:r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D9DA12F0-3B8F-1949-B19C-CEEF76C3C5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5916" t="-2" r="12672" b="67934"/>
            <a:stretch/>
          </p:blipFill>
          <p:spPr>
            <a:xfrm>
              <a:off x="5754355" y="2714940"/>
              <a:ext cx="785890" cy="173736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7071A2E-45B7-6544-A4EE-D1DB3FF05A56}"/>
              </a:ext>
            </a:extLst>
          </p:cNvPr>
          <p:cNvGrpSpPr/>
          <p:nvPr/>
        </p:nvGrpSpPr>
        <p:grpSpPr>
          <a:xfrm>
            <a:off x="1914067" y="1603236"/>
            <a:ext cx="3943826" cy="3212705"/>
            <a:chOff x="101822" y="1828421"/>
            <a:chExt cx="3943826" cy="3212705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60A59F33-2A12-2746-9DD5-704A8BA367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0185" r="49984" b="29388"/>
            <a:stretch/>
          </p:blipFill>
          <p:spPr>
            <a:xfrm>
              <a:off x="685906" y="2501108"/>
              <a:ext cx="3359742" cy="2140127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C7C1EE5-8C21-A149-AEA8-AE0F252D5DFD}"/>
                </a:ext>
              </a:extLst>
            </p:cNvPr>
            <p:cNvSpPr txBox="1"/>
            <p:nvPr/>
          </p:nvSpPr>
          <p:spPr>
            <a:xfrm>
              <a:off x="120062" y="2910137"/>
              <a:ext cx="627283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u="sng" dirty="0">
                  <a:solidFill>
                    <a:srgbClr val="00B050"/>
                  </a:solidFill>
                </a:rPr>
                <a:t>Motor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B8F45C8-29E8-E446-B8B5-E4F1C8641345}"/>
                </a:ext>
              </a:extLst>
            </p:cNvPr>
            <p:cNvSpPr txBox="1"/>
            <p:nvPr/>
          </p:nvSpPr>
          <p:spPr>
            <a:xfrm>
              <a:off x="170732" y="3825591"/>
              <a:ext cx="576613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/>
                <a:t>Rest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5262EE6-B88B-4F47-B11A-0CE03F756E49}"/>
                </a:ext>
              </a:extLst>
            </p:cNvPr>
            <p:cNvSpPr txBox="1"/>
            <p:nvPr/>
          </p:nvSpPr>
          <p:spPr>
            <a:xfrm>
              <a:off x="765215" y="2467466"/>
              <a:ext cx="775138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>
                  <a:solidFill>
                    <a:srgbClr val="0070C0"/>
                  </a:solidFill>
                </a:rPr>
                <a:t>MSC01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5FB9F2F-9888-BB42-AD21-427702718A06}"/>
                </a:ext>
              </a:extLst>
            </p:cNvPr>
            <p:cNvSpPr txBox="1"/>
            <p:nvPr/>
          </p:nvSpPr>
          <p:spPr>
            <a:xfrm>
              <a:off x="801031" y="4392066"/>
              <a:ext cx="62930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C03CDB6-4F53-9040-B4E0-7AFB21FE1684}"/>
                </a:ext>
              </a:extLst>
            </p:cNvPr>
            <p:cNvSpPr txBox="1"/>
            <p:nvPr/>
          </p:nvSpPr>
          <p:spPr>
            <a:xfrm>
              <a:off x="1639761" y="4431834"/>
              <a:ext cx="59162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2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29E2E5F-4B66-0043-ABE8-257EEDF99E1B}"/>
                </a:ext>
              </a:extLst>
            </p:cNvPr>
            <p:cNvSpPr txBox="1"/>
            <p:nvPr/>
          </p:nvSpPr>
          <p:spPr>
            <a:xfrm>
              <a:off x="2548437" y="4362989"/>
              <a:ext cx="421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.…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8872E11-6506-EE43-9E95-C1CEB1B0D1D5}"/>
                </a:ext>
              </a:extLst>
            </p:cNvPr>
            <p:cNvSpPr txBox="1"/>
            <p:nvPr/>
          </p:nvSpPr>
          <p:spPr>
            <a:xfrm>
              <a:off x="3334218" y="4431834"/>
              <a:ext cx="631794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9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BF7B54BC-395F-8B4F-AC57-CE13C748FBF2}"/>
                </a:ext>
              </a:extLst>
            </p:cNvPr>
            <p:cNvSpPr/>
            <p:nvPr/>
          </p:nvSpPr>
          <p:spPr>
            <a:xfrm>
              <a:off x="101822" y="1828421"/>
              <a:ext cx="3925585" cy="321270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8FD1BD6-D278-3543-ACAA-FE98672CEDD2}"/>
                </a:ext>
              </a:extLst>
            </p:cNvPr>
            <p:cNvSpPr txBox="1"/>
            <p:nvPr/>
          </p:nvSpPr>
          <p:spPr>
            <a:xfrm>
              <a:off x="1559668" y="1867520"/>
              <a:ext cx="10098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u="sng" dirty="0"/>
                <a:t>Training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D63D35EB-92E9-2C43-85DA-25BC80BDE852}"/>
              </a:ext>
            </a:extLst>
          </p:cNvPr>
          <p:cNvGrpSpPr/>
          <p:nvPr/>
        </p:nvGrpSpPr>
        <p:grpSpPr>
          <a:xfrm>
            <a:off x="5992024" y="1593770"/>
            <a:ext cx="2841385" cy="3204373"/>
            <a:chOff x="4096623" y="1836753"/>
            <a:chExt cx="2841385" cy="3204373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11DF2AC-05C2-D442-B108-7C9CEACDE59D}"/>
                </a:ext>
              </a:extLst>
            </p:cNvPr>
            <p:cNvSpPr/>
            <p:nvPr/>
          </p:nvSpPr>
          <p:spPr>
            <a:xfrm>
              <a:off x="4096623" y="1836753"/>
              <a:ext cx="2841385" cy="320437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F999EA9A-6CB1-B342-83FF-4C62D4CA200E}"/>
                </a:ext>
              </a:extLst>
            </p:cNvPr>
            <p:cNvGrpSpPr/>
            <p:nvPr/>
          </p:nvGrpSpPr>
          <p:grpSpPr>
            <a:xfrm>
              <a:off x="4287352" y="2421842"/>
              <a:ext cx="940415" cy="2198813"/>
              <a:chOff x="4276842" y="2421842"/>
              <a:chExt cx="940415" cy="2198813"/>
            </a:xfrm>
          </p:grpSpPr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3F73FD71-493C-F145-9DE7-E2F7EFAAD8EC}"/>
                  </a:ext>
                </a:extLst>
              </p:cNvPr>
              <p:cNvGrpSpPr/>
              <p:nvPr/>
            </p:nvGrpSpPr>
            <p:grpSpPr>
              <a:xfrm>
                <a:off x="4276842" y="2699364"/>
                <a:ext cx="927648" cy="1910779"/>
                <a:chOff x="4245312" y="2699364"/>
                <a:chExt cx="927648" cy="1910779"/>
              </a:xfrm>
            </p:grpSpPr>
            <p:pic>
              <p:nvPicPr>
                <p:cNvPr id="91" name="Picture 90">
                  <a:extLst>
                    <a:ext uri="{FF2B5EF4-FFF2-40B4-BE49-F238E27FC236}">
                      <a16:creationId xmlns:a16="http://schemas.microsoft.com/office/drawing/2014/main" id="{5426C38C-6F87-064B-A4F7-B5C6E7C12B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74431" t="-2" r="12089" b="64747"/>
                <a:stretch/>
              </p:blipFill>
              <p:spPr>
                <a:xfrm>
                  <a:off x="4245312" y="2699364"/>
                  <a:ext cx="927648" cy="1908619"/>
                </a:xfrm>
                <a:prstGeom prst="rect">
                  <a:avLst/>
                </a:prstGeom>
              </p:spPr>
            </p:pic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DFF33AB6-9393-FF4D-A5CA-5D252732B23D}"/>
                    </a:ext>
                  </a:extLst>
                </p:cNvPr>
                <p:cNvSpPr txBox="1"/>
                <p:nvPr/>
              </p:nvSpPr>
              <p:spPr>
                <a:xfrm>
                  <a:off x="4414337" y="4402394"/>
                  <a:ext cx="631794" cy="2077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50" dirty="0"/>
                    <a:t>Session 10</a:t>
                  </a:r>
                </a:p>
              </p:txBody>
            </p:sp>
          </p:grp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3A5DCAD8-01E7-6B4E-A8CF-3F4AD2F26E27}"/>
                  </a:ext>
                </a:extLst>
              </p:cNvPr>
              <p:cNvSpPr/>
              <p:nvPr/>
            </p:nvSpPr>
            <p:spPr>
              <a:xfrm>
                <a:off x="4316973" y="2421842"/>
                <a:ext cx="900284" cy="2198813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B77699D-C189-8A46-B005-FF79E3BB3CFE}"/>
                </a:ext>
              </a:extLst>
            </p:cNvPr>
            <p:cNvSpPr txBox="1"/>
            <p:nvPr/>
          </p:nvSpPr>
          <p:spPr>
            <a:xfrm>
              <a:off x="4368577" y="2459771"/>
              <a:ext cx="7751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Test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08406A11-4C88-D34D-8AC9-8CF074B08167}"/>
                </a:ext>
              </a:extLst>
            </p:cNvPr>
            <p:cNvSpPr txBox="1"/>
            <p:nvPr/>
          </p:nvSpPr>
          <p:spPr>
            <a:xfrm>
              <a:off x="4467287" y="1869309"/>
              <a:ext cx="21086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u="sng" dirty="0"/>
                <a:t>Test Across People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FABFD1EB-45A5-6C4B-96A7-6A05D6CFD5B7}"/>
                </a:ext>
              </a:extLst>
            </p:cNvPr>
            <p:cNvSpPr txBox="1"/>
            <p:nvPr/>
          </p:nvSpPr>
          <p:spPr>
            <a:xfrm>
              <a:off x="5824469" y="2459771"/>
              <a:ext cx="7107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F0"/>
                  </a:solidFill>
                </a:rPr>
                <a:t>MSC02</a:t>
              </a:r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EE5E8CA4-C83B-F543-AEE2-3B96F7D531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5916" t="-2" r="12672" b="67934"/>
            <a:stretch/>
          </p:blipFill>
          <p:spPr>
            <a:xfrm>
              <a:off x="5754355" y="2714940"/>
              <a:ext cx="785890" cy="1737360"/>
            </a:xfrm>
            <a:prstGeom prst="rect">
              <a:avLst/>
            </a:prstGeom>
          </p:spPr>
        </p:pic>
      </p:grpSp>
      <p:pic>
        <p:nvPicPr>
          <p:cNvPr id="94" name="Picture 93">
            <a:extLst>
              <a:ext uri="{FF2B5EF4-FFF2-40B4-BE49-F238E27FC236}">
                <a16:creationId xmlns:a16="http://schemas.microsoft.com/office/drawing/2014/main" id="{1D907DAE-C553-C148-9558-65102E1A08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185" r="49984" b="29388"/>
          <a:stretch/>
        </p:blipFill>
        <p:spPr>
          <a:xfrm>
            <a:off x="2498151" y="5635155"/>
            <a:ext cx="3359742" cy="2140127"/>
          </a:xfrm>
          <a:prstGeom prst="rect">
            <a:avLst/>
          </a:prstGeom>
        </p:spPr>
      </p:pic>
      <p:sp>
        <p:nvSpPr>
          <p:cNvPr id="95" name="TextBox 94">
            <a:extLst>
              <a:ext uri="{FF2B5EF4-FFF2-40B4-BE49-F238E27FC236}">
                <a16:creationId xmlns:a16="http://schemas.microsoft.com/office/drawing/2014/main" id="{AA85C00D-EB8F-F548-9B0D-5283C56119D7}"/>
              </a:ext>
            </a:extLst>
          </p:cNvPr>
          <p:cNvSpPr txBox="1"/>
          <p:nvPr/>
        </p:nvSpPr>
        <p:spPr>
          <a:xfrm>
            <a:off x="1932315" y="6044176"/>
            <a:ext cx="62728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>
                <a:solidFill>
                  <a:srgbClr val="00B050"/>
                </a:solidFill>
              </a:rPr>
              <a:t>Motor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6AAD2B6-2F95-2D4B-A775-F60FB2AC2262}"/>
              </a:ext>
            </a:extLst>
          </p:cNvPr>
          <p:cNvSpPr txBox="1"/>
          <p:nvPr/>
        </p:nvSpPr>
        <p:spPr>
          <a:xfrm>
            <a:off x="1982986" y="6959630"/>
            <a:ext cx="57661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Rest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0DB4ABA-9130-734E-8D7B-F3FD66C5C56C}"/>
              </a:ext>
            </a:extLst>
          </p:cNvPr>
          <p:cNvSpPr txBox="1"/>
          <p:nvPr/>
        </p:nvSpPr>
        <p:spPr>
          <a:xfrm>
            <a:off x="2577461" y="5601504"/>
            <a:ext cx="77513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rgbClr val="0070C0"/>
                </a:solidFill>
              </a:rPr>
              <a:t>MSC01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5010949A-8B30-344C-AC3D-EC68D8BC00F8}"/>
              </a:ext>
            </a:extLst>
          </p:cNvPr>
          <p:cNvSpPr txBox="1"/>
          <p:nvPr/>
        </p:nvSpPr>
        <p:spPr>
          <a:xfrm>
            <a:off x="2613284" y="7526112"/>
            <a:ext cx="62930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/>
              <a:t>Session 1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492C3DF-E620-AF42-AA70-4EFE0822F1B6}"/>
              </a:ext>
            </a:extLst>
          </p:cNvPr>
          <p:cNvSpPr txBox="1"/>
          <p:nvPr/>
        </p:nvSpPr>
        <p:spPr>
          <a:xfrm>
            <a:off x="3452007" y="7565881"/>
            <a:ext cx="59162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/>
              <a:t>Session 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B0BF58E-4587-124B-AED9-D3D2054A9A8D}"/>
              </a:ext>
            </a:extLst>
          </p:cNvPr>
          <p:cNvSpPr txBox="1"/>
          <p:nvPr/>
        </p:nvSpPr>
        <p:spPr>
          <a:xfrm>
            <a:off x="4360682" y="7497035"/>
            <a:ext cx="4215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.…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A9C255D-BB6B-8147-B3DD-CF5F0E32778F}"/>
              </a:ext>
            </a:extLst>
          </p:cNvPr>
          <p:cNvSpPr txBox="1"/>
          <p:nvPr/>
        </p:nvSpPr>
        <p:spPr>
          <a:xfrm>
            <a:off x="5146463" y="7565881"/>
            <a:ext cx="631794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/>
              <a:t>Session 9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BBA0B75B-E7D4-384A-9388-96290A53A0CF}"/>
              </a:ext>
            </a:extLst>
          </p:cNvPr>
          <p:cNvSpPr/>
          <p:nvPr/>
        </p:nvSpPr>
        <p:spPr>
          <a:xfrm>
            <a:off x="1914076" y="4932468"/>
            <a:ext cx="3925585" cy="32461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DAB29C8-7CF8-F54B-97C0-82CF81A13EFE}"/>
              </a:ext>
            </a:extLst>
          </p:cNvPr>
          <p:cNvSpPr txBox="1"/>
          <p:nvPr/>
        </p:nvSpPr>
        <p:spPr>
          <a:xfrm>
            <a:off x="3371914" y="5001558"/>
            <a:ext cx="1009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Training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26A95C8-24DA-304D-9D15-C02F9FBE049D}"/>
              </a:ext>
            </a:extLst>
          </p:cNvPr>
          <p:cNvSpPr/>
          <p:nvPr/>
        </p:nvSpPr>
        <p:spPr>
          <a:xfrm>
            <a:off x="5984226" y="4932468"/>
            <a:ext cx="2841385" cy="324612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14" name="Picture 113">
            <a:extLst>
              <a:ext uri="{FF2B5EF4-FFF2-40B4-BE49-F238E27FC236}">
                <a16:creationId xmlns:a16="http://schemas.microsoft.com/office/drawing/2014/main" id="{D66B7766-2D71-3F48-9D15-4DEB1EAE7F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431" t="15712" r="12089" b="64747"/>
          <a:stretch/>
        </p:blipFill>
        <p:spPr>
          <a:xfrm>
            <a:off x="6140797" y="6004970"/>
            <a:ext cx="945088" cy="1077804"/>
          </a:xfrm>
          <a:prstGeom prst="rect">
            <a:avLst/>
          </a:prstGeom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15BD6EF2-E8B3-2A4D-8183-6713F47C91C1}"/>
              </a:ext>
            </a:extLst>
          </p:cNvPr>
          <p:cNvSpPr txBox="1"/>
          <p:nvPr/>
        </p:nvSpPr>
        <p:spPr>
          <a:xfrm>
            <a:off x="6349322" y="6883632"/>
            <a:ext cx="631794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/>
              <a:t>Session 10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DE9AFE85-530F-DD43-A230-18EC53B8EAC4}"/>
              </a:ext>
            </a:extLst>
          </p:cNvPr>
          <p:cNvSpPr/>
          <p:nvPr/>
        </p:nvSpPr>
        <p:spPr>
          <a:xfrm>
            <a:off x="6215078" y="5555881"/>
            <a:ext cx="900284" cy="1535492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6DC92F72-9492-434D-A308-AC4063CFB0FD}"/>
              </a:ext>
            </a:extLst>
          </p:cNvPr>
          <p:cNvSpPr txBox="1"/>
          <p:nvPr/>
        </p:nvSpPr>
        <p:spPr>
          <a:xfrm>
            <a:off x="6548959" y="4974680"/>
            <a:ext cx="1842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Test Across Task</a:t>
            </a: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15E47063-E326-7846-9003-18F11340EC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916" t="16763" r="12672" b="67934"/>
          <a:stretch/>
        </p:blipFill>
        <p:spPr>
          <a:xfrm>
            <a:off x="7212608" y="6091755"/>
            <a:ext cx="830943" cy="876609"/>
          </a:xfrm>
          <a:prstGeom prst="rect">
            <a:avLst/>
          </a:prstGeom>
        </p:spPr>
      </p:pic>
      <p:sp>
        <p:nvSpPr>
          <p:cNvPr id="106" name="TextBox 105">
            <a:extLst>
              <a:ext uri="{FF2B5EF4-FFF2-40B4-BE49-F238E27FC236}">
                <a16:creationId xmlns:a16="http://schemas.microsoft.com/office/drawing/2014/main" id="{0DF8BBBA-6C40-1048-BC48-A04C77D97943}"/>
              </a:ext>
            </a:extLst>
          </p:cNvPr>
          <p:cNvSpPr txBox="1"/>
          <p:nvPr/>
        </p:nvSpPr>
        <p:spPr>
          <a:xfrm>
            <a:off x="7245989" y="5559984"/>
            <a:ext cx="10697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4"/>
                </a:solidFill>
              </a:rPr>
              <a:t>Memory</a:t>
            </a:r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F16FA8B-05E7-F147-9025-A63440F343BB}"/>
              </a:ext>
            </a:extLst>
          </p:cNvPr>
          <p:cNvGrpSpPr/>
          <p:nvPr/>
        </p:nvGrpSpPr>
        <p:grpSpPr>
          <a:xfrm>
            <a:off x="-2334291" y="-1729565"/>
            <a:ext cx="4091013" cy="3410222"/>
            <a:chOff x="424118" y="1836753"/>
            <a:chExt cx="4091013" cy="3410222"/>
          </a:xfrm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A56D409C-F263-774E-BCA2-5C71D738FD30}"/>
                </a:ext>
              </a:extLst>
            </p:cNvPr>
            <p:cNvSpPr/>
            <p:nvPr/>
          </p:nvSpPr>
          <p:spPr>
            <a:xfrm>
              <a:off x="424118" y="1836753"/>
              <a:ext cx="4091013" cy="320437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7DD3D9D5-1DF3-754A-8E31-649783B9269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4805" y="2508435"/>
              <a:ext cx="1636852" cy="2738540"/>
              <a:chOff x="1279021" y="2800444"/>
              <a:chExt cx="1827620" cy="2968122"/>
            </a:xfrm>
          </p:grpSpPr>
          <p:pic>
            <p:nvPicPr>
              <p:cNvPr id="118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6F570A7A-BEEF-934D-B95C-40E0E82892C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1721" b="25589"/>
              <a:stretch/>
            </p:blipFill>
            <p:spPr bwMode="auto">
              <a:xfrm>
                <a:off x="1279021" y="3191816"/>
                <a:ext cx="1682018" cy="25767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64473E81-A95F-254E-A8D8-E19E977C9328}"/>
                  </a:ext>
                </a:extLst>
              </p:cNvPr>
              <p:cNvSpPr txBox="1"/>
              <p:nvPr/>
            </p:nvSpPr>
            <p:spPr>
              <a:xfrm>
                <a:off x="1309372" y="2800444"/>
                <a:ext cx="1797269" cy="433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Train</a:t>
                </a:r>
              </a:p>
            </p:txBody>
          </p: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4E8471B7-93DE-DD43-B022-57B6CEECF10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590009" y="2503362"/>
              <a:ext cx="1551164" cy="2500801"/>
              <a:chOff x="6159164" y="2688153"/>
              <a:chExt cx="1797269" cy="2670406"/>
            </a:xfrm>
          </p:grpSpPr>
          <p:pic>
            <p:nvPicPr>
              <p:cNvPr id="122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0E46419F-8093-334E-9F26-558F184C24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545" r="47341" b="34338"/>
              <a:stretch/>
            </p:blipFill>
            <p:spPr bwMode="auto">
              <a:xfrm>
                <a:off x="6290114" y="3043348"/>
                <a:ext cx="1460396" cy="23152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F33194BD-9761-BB41-A445-7E0CD62FBB80}"/>
                  </a:ext>
                </a:extLst>
              </p:cNvPr>
              <p:cNvSpPr txBox="1"/>
              <p:nvPr/>
            </p:nvSpPr>
            <p:spPr>
              <a:xfrm>
                <a:off x="6159164" y="2688153"/>
                <a:ext cx="1797269" cy="4272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</a:t>
                </a:r>
              </a:p>
            </p:txBody>
          </p:sp>
        </p:grp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828BF2FB-1CF3-824E-8D6A-8AD87A748C32}"/>
              </a:ext>
            </a:extLst>
          </p:cNvPr>
          <p:cNvGrpSpPr/>
          <p:nvPr/>
        </p:nvGrpSpPr>
        <p:grpSpPr>
          <a:xfrm>
            <a:off x="-2385651" y="5256654"/>
            <a:ext cx="4036089" cy="3210715"/>
            <a:chOff x="353339" y="8852336"/>
            <a:chExt cx="4036089" cy="3210715"/>
          </a:xfrm>
        </p:grpSpPr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F92C75C9-E9AB-C841-9A48-642740CF3217}"/>
                </a:ext>
              </a:extLst>
            </p:cNvPr>
            <p:cNvGrpSpPr/>
            <p:nvPr/>
          </p:nvGrpSpPr>
          <p:grpSpPr>
            <a:xfrm>
              <a:off x="353339" y="8877578"/>
              <a:ext cx="1894153" cy="3185473"/>
              <a:chOff x="1259017" y="2359987"/>
              <a:chExt cx="1894153" cy="3185473"/>
            </a:xfrm>
          </p:grpSpPr>
          <p:pic>
            <p:nvPicPr>
              <p:cNvPr id="126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F1EF3A4A-89C9-9241-A930-F063EED4D77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1721" b="25589"/>
              <a:stretch/>
            </p:blipFill>
            <p:spPr bwMode="auto">
              <a:xfrm>
                <a:off x="1259017" y="2976628"/>
                <a:ext cx="1676849" cy="25688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22B34303-CC1A-464F-BD9E-5B7317C8FD35}"/>
                  </a:ext>
                </a:extLst>
              </p:cNvPr>
              <p:cNvSpPr txBox="1"/>
              <p:nvPr/>
            </p:nvSpPr>
            <p:spPr>
              <a:xfrm>
                <a:off x="1355901" y="2359987"/>
                <a:ext cx="179726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Train</a:t>
                </a:r>
              </a:p>
              <a:p>
                <a:pPr algn="ctr"/>
                <a:r>
                  <a:rPr lang="en-US" sz="2000" b="1" dirty="0">
                    <a:solidFill>
                      <a:srgbClr val="00B05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Motor</a:t>
                </a: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69FBFAC7-1CC9-204D-B5D3-34D0BDBACC6A}"/>
                </a:ext>
              </a:extLst>
            </p:cNvPr>
            <p:cNvGrpSpPr/>
            <p:nvPr/>
          </p:nvGrpSpPr>
          <p:grpSpPr>
            <a:xfrm>
              <a:off x="2492976" y="8852336"/>
              <a:ext cx="1896452" cy="3180782"/>
              <a:chOff x="1237140" y="2334745"/>
              <a:chExt cx="1896452" cy="3180782"/>
            </a:xfrm>
          </p:grpSpPr>
          <p:pic>
            <p:nvPicPr>
              <p:cNvPr id="129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50C2797F-DE33-CC4C-99F5-C3F8FBDACBE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1721" b="25589"/>
              <a:stretch/>
            </p:blipFill>
            <p:spPr bwMode="auto">
              <a:xfrm>
                <a:off x="1237140" y="2946695"/>
                <a:ext cx="1676849" cy="25688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20850A6B-5FF7-9F4E-A5BB-F9F4CCF645A8}"/>
                  </a:ext>
                </a:extLst>
              </p:cNvPr>
              <p:cNvSpPr txBox="1"/>
              <p:nvPr/>
            </p:nvSpPr>
            <p:spPr>
              <a:xfrm>
                <a:off x="1336322" y="2334745"/>
                <a:ext cx="179727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</a:t>
                </a:r>
              </a:p>
              <a:p>
                <a:pPr algn="ctr"/>
                <a:r>
                  <a:rPr lang="en-US" sz="2000" b="1" dirty="0">
                    <a:solidFill>
                      <a:schemeClr val="accent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Memory</a:t>
                </a:r>
              </a:p>
            </p:txBody>
          </p:sp>
        </p:grp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1E66DD72-1BE6-374C-A026-EC6A15B07067}"/>
              </a:ext>
            </a:extLst>
          </p:cNvPr>
          <p:cNvGrpSpPr/>
          <p:nvPr/>
        </p:nvGrpSpPr>
        <p:grpSpPr>
          <a:xfrm>
            <a:off x="-2329309" y="1587184"/>
            <a:ext cx="4091013" cy="3483660"/>
            <a:chOff x="435686" y="5153502"/>
            <a:chExt cx="4091013" cy="3483660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34B20E6E-E084-8240-8832-B1D063B3784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1396" y="5600075"/>
              <a:ext cx="1742162" cy="3037087"/>
              <a:chOff x="1309641" y="2553229"/>
              <a:chExt cx="1855504" cy="3139905"/>
            </a:xfrm>
          </p:grpSpPr>
          <p:pic>
            <p:nvPicPr>
              <p:cNvPr id="134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E1A8852C-B049-DE40-85D1-1D4FB429172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1721" b="25589"/>
              <a:stretch/>
            </p:blipFill>
            <p:spPr bwMode="auto">
              <a:xfrm>
                <a:off x="1309641" y="3182861"/>
                <a:ext cx="1638623" cy="25102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36798DE-6BE4-4A4F-80EF-4674E01B5FA1}"/>
                  </a:ext>
                </a:extLst>
              </p:cNvPr>
              <p:cNvSpPr txBox="1"/>
              <p:nvPr/>
            </p:nvSpPr>
            <p:spPr>
              <a:xfrm>
                <a:off x="1367876" y="2553229"/>
                <a:ext cx="1797269" cy="731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Train</a:t>
                </a:r>
              </a:p>
              <a:p>
                <a:pPr algn="ctr"/>
                <a:r>
                  <a:rPr lang="en-US" sz="2000" b="1" dirty="0">
                    <a:solidFill>
                      <a:srgbClr val="00B05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Motor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F0FA99B9-9D3B-4144-B375-50B36E3751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618164" y="5545273"/>
              <a:ext cx="1645920" cy="2783188"/>
              <a:chOff x="6118418" y="2322184"/>
              <a:chExt cx="1797269" cy="2800851"/>
            </a:xfrm>
          </p:grpSpPr>
          <p:pic>
            <p:nvPicPr>
              <p:cNvPr id="137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7A28B338-EE30-DE43-8691-D7DC53B602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545" r="47341" b="34338"/>
              <a:stretch/>
            </p:blipFill>
            <p:spPr bwMode="auto">
              <a:xfrm>
                <a:off x="6277673" y="2871248"/>
                <a:ext cx="1420389" cy="22517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934D2E15-AF4C-5240-9D23-A541357BF419}"/>
                  </a:ext>
                </a:extLst>
              </p:cNvPr>
              <p:cNvSpPr txBox="1"/>
              <p:nvPr/>
            </p:nvSpPr>
            <p:spPr>
              <a:xfrm>
                <a:off x="6118418" y="2322184"/>
                <a:ext cx="1797269" cy="7123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</a:t>
                </a:r>
              </a:p>
              <a:p>
                <a:pPr algn="ctr"/>
                <a:r>
                  <a:rPr lang="en-US" sz="2000" b="1" dirty="0">
                    <a:solidFill>
                      <a:srgbClr val="00B05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Motor</a:t>
                </a:r>
              </a:p>
            </p:txBody>
          </p:sp>
        </p:grp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380E46AA-5003-2A4E-9C52-27FFC8F8850E}"/>
                </a:ext>
              </a:extLst>
            </p:cNvPr>
            <p:cNvSpPr/>
            <p:nvPr/>
          </p:nvSpPr>
          <p:spPr>
            <a:xfrm>
              <a:off x="435686" y="5153502"/>
              <a:ext cx="4091013" cy="320437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42" name="Rectangle 141">
            <a:extLst>
              <a:ext uri="{FF2B5EF4-FFF2-40B4-BE49-F238E27FC236}">
                <a16:creationId xmlns:a16="http://schemas.microsoft.com/office/drawing/2014/main" id="{481919A2-A76A-3541-92CF-8773E351AEB9}"/>
              </a:ext>
            </a:extLst>
          </p:cNvPr>
          <p:cNvSpPr/>
          <p:nvPr/>
        </p:nvSpPr>
        <p:spPr>
          <a:xfrm>
            <a:off x="-2321511" y="4932468"/>
            <a:ext cx="4091013" cy="324269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8952212E-06AB-D541-BC75-5D3A6D0014A9}"/>
              </a:ext>
            </a:extLst>
          </p:cNvPr>
          <p:cNvSpPr txBox="1"/>
          <p:nvPr/>
        </p:nvSpPr>
        <p:spPr>
          <a:xfrm>
            <a:off x="-841981" y="-1703159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All Task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9362654E-6CDF-8142-B8C2-D070AFEF3C34}"/>
              </a:ext>
            </a:extLst>
          </p:cNvPr>
          <p:cNvSpPr txBox="1"/>
          <p:nvPr/>
        </p:nvSpPr>
        <p:spPr>
          <a:xfrm>
            <a:off x="-917139" y="1626326"/>
            <a:ext cx="1529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Single Task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EFFB274C-47E0-C642-979C-B742C626ABBE}"/>
              </a:ext>
            </a:extLst>
          </p:cNvPr>
          <p:cNvSpPr txBox="1"/>
          <p:nvPr/>
        </p:nvSpPr>
        <p:spPr>
          <a:xfrm>
            <a:off x="-1190837" y="4884689"/>
            <a:ext cx="1599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Across Task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96AC88D8-2526-EA45-B806-BF9D15E67BC4}"/>
              </a:ext>
            </a:extLst>
          </p:cNvPr>
          <p:cNvSpPr txBox="1"/>
          <p:nvPr/>
        </p:nvSpPr>
        <p:spPr>
          <a:xfrm>
            <a:off x="7305358" y="5791282"/>
            <a:ext cx="77513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rgbClr val="0070C0"/>
                </a:solidFill>
              </a:rPr>
              <a:t>MSC01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ACDFF5A2-4CD7-2141-AA85-0CDA0036D498}"/>
              </a:ext>
            </a:extLst>
          </p:cNvPr>
          <p:cNvSpPr txBox="1"/>
          <p:nvPr/>
        </p:nvSpPr>
        <p:spPr>
          <a:xfrm>
            <a:off x="6359384" y="5559976"/>
            <a:ext cx="62728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u="sng" dirty="0">
                <a:solidFill>
                  <a:srgbClr val="00B050"/>
                </a:solidFill>
              </a:rPr>
              <a:t>Motor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1E59405D-92A3-3F4C-8338-190F9F4D7288}"/>
              </a:ext>
            </a:extLst>
          </p:cNvPr>
          <p:cNvSpPr txBox="1"/>
          <p:nvPr/>
        </p:nvSpPr>
        <p:spPr>
          <a:xfrm>
            <a:off x="6335255" y="5791282"/>
            <a:ext cx="77513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rgbClr val="0070C0"/>
                </a:solidFill>
              </a:rPr>
              <a:t>MSC01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B395A729-FD21-FC4F-A3A8-93DC6921329B}"/>
              </a:ext>
            </a:extLst>
          </p:cNvPr>
          <p:cNvSpPr txBox="1"/>
          <p:nvPr/>
        </p:nvSpPr>
        <p:spPr>
          <a:xfrm>
            <a:off x="-1064580" y="-1709598"/>
            <a:ext cx="454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A.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FE3D4AD7-48BC-F342-BDC0-C4236B805C97}"/>
              </a:ext>
            </a:extLst>
          </p:cNvPr>
          <p:cNvSpPr txBox="1"/>
          <p:nvPr/>
        </p:nvSpPr>
        <p:spPr>
          <a:xfrm>
            <a:off x="-1115284" y="1590743"/>
            <a:ext cx="4395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B.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FF7F2424-31BA-0F4B-A630-6C9D9ED2E6AA}"/>
              </a:ext>
            </a:extLst>
          </p:cNvPr>
          <p:cNvSpPr txBox="1"/>
          <p:nvPr/>
        </p:nvSpPr>
        <p:spPr>
          <a:xfrm>
            <a:off x="-1093091" y="4929477"/>
            <a:ext cx="4299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C.</a:t>
            </a:r>
          </a:p>
        </p:txBody>
      </p:sp>
    </p:spTree>
    <p:extLst>
      <p:ext uri="{BB962C8B-B14F-4D97-AF65-F5344CB8AC3E}">
        <p14:creationId xmlns:p14="http://schemas.microsoft.com/office/powerpoint/2010/main" val="27459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18AFA69-4F2A-7543-984B-2763DF927DB5}"/>
              </a:ext>
            </a:extLst>
          </p:cNvPr>
          <p:cNvGrpSpPr/>
          <p:nvPr/>
        </p:nvGrpSpPr>
        <p:grpSpPr>
          <a:xfrm>
            <a:off x="2879724" y="1929394"/>
            <a:ext cx="2075339" cy="2805881"/>
            <a:chOff x="5367452" y="5661135"/>
            <a:chExt cx="1707419" cy="2404296"/>
          </a:xfrm>
        </p:grpSpPr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7E0633CE-883D-DE45-99D4-951EA7667F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0185" r="49984" b="29388"/>
            <a:stretch/>
          </p:blipFill>
          <p:spPr>
            <a:xfrm>
              <a:off x="5367452" y="6980507"/>
              <a:ext cx="1703199" cy="1084924"/>
            </a:xfrm>
            <a:prstGeom prst="rect">
              <a:avLst/>
            </a:prstGeom>
          </p:spPr>
        </p:pic>
        <p:pic>
          <p:nvPicPr>
            <p:cNvPr id="178" name="Picture 177">
              <a:extLst>
                <a:ext uri="{FF2B5EF4-FFF2-40B4-BE49-F238E27FC236}">
                  <a16:creationId xmlns:a16="http://schemas.microsoft.com/office/drawing/2014/main" id="{137F0DF1-4A8D-AB40-AE81-F36469BAC1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0185" r="49984" b="33566"/>
            <a:stretch/>
          </p:blipFill>
          <p:spPr>
            <a:xfrm>
              <a:off x="5370869" y="6093645"/>
              <a:ext cx="1703199" cy="972790"/>
            </a:xfrm>
            <a:prstGeom prst="rect">
              <a:avLst/>
            </a:prstGeom>
          </p:spPr>
        </p:pic>
        <p:pic>
          <p:nvPicPr>
            <p:cNvPr id="179" name="Picture 178">
              <a:extLst>
                <a:ext uri="{FF2B5EF4-FFF2-40B4-BE49-F238E27FC236}">
                  <a16:creationId xmlns:a16="http://schemas.microsoft.com/office/drawing/2014/main" id="{F982828C-8CBA-394C-B25A-DD05EB6F5E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0185" r="49984" b="48900"/>
            <a:stretch/>
          </p:blipFill>
          <p:spPr>
            <a:xfrm>
              <a:off x="5371672" y="5661135"/>
              <a:ext cx="1703199" cy="561269"/>
            </a:xfrm>
            <a:prstGeom prst="rect">
              <a:avLst/>
            </a:prstGeom>
          </p:spPr>
        </p:pic>
      </p:grpSp>
      <p:pic>
        <p:nvPicPr>
          <p:cNvPr id="184" name="Picture 183">
            <a:extLst>
              <a:ext uri="{FF2B5EF4-FFF2-40B4-BE49-F238E27FC236}">
                <a16:creationId xmlns:a16="http://schemas.microsoft.com/office/drawing/2014/main" id="{0D833588-73AD-9A4C-B681-1D2AF9ED90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766" r="49984" b="33566"/>
          <a:stretch/>
        </p:blipFill>
        <p:spPr>
          <a:xfrm rot="5400000">
            <a:off x="5824385" y="2815764"/>
            <a:ext cx="1703199" cy="903524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9F4F22CC-8F61-0C4D-B566-00EC8DB7A9C2}"/>
              </a:ext>
            </a:extLst>
          </p:cNvPr>
          <p:cNvGrpSpPr/>
          <p:nvPr/>
        </p:nvGrpSpPr>
        <p:grpSpPr>
          <a:xfrm>
            <a:off x="1843858" y="-1742257"/>
            <a:ext cx="3992698" cy="3212705"/>
            <a:chOff x="52950" y="1828421"/>
            <a:chExt cx="3992698" cy="3212705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F181AA92-831C-3343-8F3A-03CE0E8230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0185" r="49984" b="29388"/>
            <a:stretch/>
          </p:blipFill>
          <p:spPr>
            <a:xfrm>
              <a:off x="685906" y="2501108"/>
              <a:ext cx="3359742" cy="2140127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894F6F8-4675-F345-AE70-C470759C0F68}"/>
                </a:ext>
              </a:extLst>
            </p:cNvPr>
            <p:cNvSpPr txBox="1"/>
            <p:nvPr/>
          </p:nvSpPr>
          <p:spPr>
            <a:xfrm>
              <a:off x="52950" y="2910137"/>
              <a:ext cx="824874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u="sng" dirty="0"/>
                <a:t>All Tasks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F88D740-160F-134A-BCBA-9865B9A2C8F0}"/>
                </a:ext>
              </a:extLst>
            </p:cNvPr>
            <p:cNvSpPr txBox="1"/>
            <p:nvPr/>
          </p:nvSpPr>
          <p:spPr>
            <a:xfrm>
              <a:off x="170732" y="3825591"/>
              <a:ext cx="576613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/>
                <a:t>Rest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121F5C0-CF21-0E47-9F88-D8E6B74FFB88}"/>
                </a:ext>
              </a:extLst>
            </p:cNvPr>
            <p:cNvSpPr txBox="1"/>
            <p:nvPr/>
          </p:nvSpPr>
          <p:spPr>
            <a:xfrm>
              <a:off x="105144" y="2373930"/>
              <a:ext cx="775138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>
                  <a:solidFill>
                    <a:srgbClr val="0070C0"/>
                  </a:solidFill>
                </a:rPr>
                <a:t>MSC01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FADD284-9A4E-0645-A57D-DA13803027BB}"/>
                </a:ext>
              </a:extLst>
            </p:cNvPr>
            <p:cNvSpPr txBox="1"/>
            <p:nvPr/>
          </p:nvSpPr>
          <p:spPr>
            <a:xfrm>
              <a:off x="801030" y="4392066"/>
              <a:ext cx="62930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1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7EFDAB6-33CA-1842-9B29-9136FD2D9431}"/>
                </a:ext>
              </a:extLst>
            </p:cNvPr>
            <p:cNvSpPr txBox="1"/>
            <p:nvPr/>
          </p:nvSpPr>
          <p:spPr>
            <a:xfrm>
              <a:off x="1639762" y="4392066"/>
              <a:ext cx="59162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2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AAE4441-F4E8-C340-84D8-9F49B21E9422}"/>
                </a:ext>
              </a:extLst>
            </p:cNvPr>
            <p:cNvSpPr txBox="1"/>
            <p:nvPr/>
          </p:nvSpPr>
          <p:spPr>
            <a:xfrm>
              <a:off x="2548437" y="4362989"/>
              <a:ext cx="421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.…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1541200-2D5E-E54D-BA6B-F3028F7ECC9B}"/>
                </a:ext>
              </a:extLst>
            </p:cNvPr>
            <p:cNvSpPr txBox="1"/>
            <p:nvPr/>
          </p:nvSpPr>
          <p:spPr>
            <a:xfrm>
              <a:off x="3334218" y="4392066"/>
              <a:ext cx="631794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9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E648BF2-8DA8-A443-B6AA-5BCC7DF56100}"/>
                </a:ext>
              </a:extLst>
            </p:cNvPr>
            <p:cNvSpPr/>
            <p:nvPr/>
          </p:nvSpPr>
          <p:spPr>
            <a:xfrm>
              <a:off x="101822" y="1828421"/>
              <a:ext cx="3925585" cy="321270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D687136-3638-A043-AE97-5CD5105C8665}"/>
                </a:ext>
              </a:extLst>
            </p:cNvPr>
            <p:cNvSpPr txBox="1"/>
            <p:nvPr/>
          </p:nvSpPr>
          <p:spPr>
            <a:xfrm>
              <a:off x="1559668" y="1867520"/>
              <a:ext cx="10098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u="sng" dirty="0"/>
                <a:t>Training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12F294C-34AB-6345-BC97-D8BAFBD7197B}"/>
              </a:ext>
            </a:extLst>
          </p:cNvPr>
          <p:cNvGrpSpPr/>
          <p:nvPr/>
        </p:nvGrpSpPr>
        <p:grpSpPr>
          <a:xfrm>
            <a:off x="5967516" y="-1742258"/>
            <a:ext cx="2841385" cy="3212705"/>
            <a:chOff x="4096623" y="1861145"/>
            <a:chExt cx="2841385" cy="3212705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F43F4E4-7632-2646-9467-AEC9E4A1EED7}"/>
                </a:ext>
              </a:extLst>
            </p:cNvPr>
            <p:cNvSpPr/>
            <p:nvPr/>
          </p:nvSpPr>
          <p:spPr>
            <a:xfrm>
              <a:off x="4096623" y="1861145"/>
              <a:ext cx="2841385" cy="321270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97AC414-CDDB-2D48-B700-BEEC96DE4F7A}"/>
                </a:ext>
              </a:extLst>
            </p:cNvPr>
            <p:cNvGrpSpPr/>
            <p:nvPr/>
          </p:nvGrpSpPr>
          <p:grpSpPr>
            <a:xfrm>
              <a:off x="4287352" y="2421842"/>
              <a:ext cx="940415" cy="2198813"/>
              <a:chOff x="4276842" y="2421842"/>
              <a:chExt cx="940415" cy="2198813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ECE16C9C-DF0F-D444-9B5F-40808AC92D7C}"/>
                  </a:ext>
                </a:extLst>
              </p:cNvPr>
              <p:cNvGrpSpPr/>
              <p:nvPr/>
            </p:nvGrpSpPr>
            <p:grpSpPr>
              <a:xfrm>
                <a:off x="4276842" y="2699364"/>
                <a:ext cx="927648" cy="1910779"/>
                <a:chOff x="4245312" y="2699364"/>
                <a:chExt cx="927648" cy="1910779"/>
              </a:xfrm>
            </p:grpSpPr>
            <p:pic>
              <p:nvPicPr>
                <p:cNvPr id="69" name="Picture 68">
                  <a:extLst>
                    <a:ext uri="{FF2B5EF4-FFF2-40B4-BE49-F238E27FC236}">
                      <a16:creationId xmlns:a16="http://schemas.microsoft.com/office/drawing/2014/main" id="{57030E1A-DB95-E444-B134-5D585F08DA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74431" t="-2" r="12089" b="64747"/>
                <a:stretch/>
              </p:blipFill>
              <p:spPr>
                <a:xfrm>
                  <a:off x="4245312" y="2699364"/>
                  <a:ext cx="927648" cy="1908619"/>
                </a:xfrm>
                <a:prstGeom prst="rect">
                  <a:avLst/>
                </a:prstGeom>
              </p:spPr>
            </p:pic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89FAA5EB-9A97-E147-86E7-35C0EE90AAFC}"/>
                    </a:ext>
                  </a:extLst>
                </p:cNvPr>
                <p:cNvSpPr txBox="1"/>
                <p:nvPr/>
              </p:nvSpPr>
              <p:spPr>
                <a:xfrm>
                  <a:off x="4414337" y="4402394"/>
                  <a:ext cx="631794" cy="2077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50" dirty="0"/>
                    <a:t>Session 10</a:t>
                  </a:r>
                </a:p>
              </p:txBody>
            </p:sp>
          </p:grp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C80EA7A3-B316-964E-89DA-7D98F1940715}"/>
                  </a:ext>
                </a:extLst>
              </p:cNvPr>
              <p:cNvSpPr/>
              <p:nvPr/>
            </p:nvSpPr>
            <p:spPr>
              <a:xfrm>
                <a:off x="4316973" y="2421842"/>
                <a:ext cx="900284" cy="2198813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0F89206-AF00-1E4D-94D3-1D90439B4F88}"/>
                </a:ext>
              </a:extLst>
            </p:cNvPr>
            <p:cNvSpPr txBox="1"/>
            <p:nvPr/>
          </p:nvSpPr>
          <p:spPr>
            <a:xfrm>
              <a:off x="4368577" y="2459771"/>
              <a:ext cx="7751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Test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70ACFC5-F5A2-6C4C-A02C-D56E18737D32}"/>
                </a:ext>
              </a:extLst>
            </p:cNvPr>
            <p:cNvSpPr txBox="1"/>
            <p:nvPr/>
          </p:nvSpPr>
          <p:spPr>
            <a:xfrm>
              <a:off x="4467287" y="1869309"/>
              <a:ext cx="21086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u="sng" dirty="0"/>
                <a:t>Test Across People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4C63CDE-B9D7-934F-89AB-C93F20ECA694}"/>
                </a:ext>
              </a:extLst>
            </p:cNvPr>
            <p:cNvSpPr txBox="1"/>
            <p:nvPr/>
          </p:nvSpPr>
          <p:spPr>
            <a:xfrm>
              <a:off x="5824469" y="2459771"/>
              <a:ext cx="7107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F0"/>
                  </a:solidFill>
                </a:rPr>
                <a:t>MSC02</a:t>
              </a:r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D9DA12F0-3B8F-1949-B19C-CEEF76C3C5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5916" t="-2" r="12672" b="67934"/>
            <a:stretch/>
          </p:blipFill>
          <p:spPr>
            <a:xfrm>
              <a:off x="5754355" y="2714940"/>
              <a:ext cx="785890" cy="1737360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7071A2E-45B7-6544-A4EE-D1DB3FF05A56}"/>
              </a:ext>
            </a:extLst>
          </p:cNvPr>
          <p:cNvGrpSpPr/>
          <p:nvPr/>
        </p:nvGrpSpPr>
        <p:grpSpPr>
          <a:xfrm>
            <a:off x="1869338" y="4903028"/>
            <a:ext cx="3948807" cy="3212705"/>
            <a:chOff x="96840" y="1828421"/>
            <a:chExt cx="3948808" cy="3212705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60A59F33-2A12-2746-9DD5-704A8BA367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0185" r="49984" b="29388"/>
            <a:stretch/>
          </p:blipFill>
          <p:spPr>
            <a:xfrm>
              <a:off x="685906" y="2501108"/>
              <a:ext cx="3359742" cy="2140127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C7C1EE5-8C21-A149-AEA8-AE0F252D5DFD}"/>
                </a:ext>
              </a:extLst>
            </p:cNvPr>
            <p:cNvSpPr txBox="1"/>
            <p:nvPr/>
          </p:nvSpPr>
          <p:spPr>
            <a:xfrm>
              <a:off x="120063" y="2910137"/>
              <a:ext cx="627283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u="sng" dirty="0">
                  <a:solidFill>
                    <a:srgbClr val="00B050"/>
                  </a:solidFill>
                </a:rPr>
                <a:t>Motor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B8F45C8-29E8-E446-B8B5-E4F1C8641345}"/>
                </a:ext>
              </a:extLst>
            </p:cNvPr>
            <p:cNvSpPr txBox="1"/>
            <p:nvPr/>
          </p:nvSpPr>
          <p:spPr>
            <a:xfrm>
              <a:off x="170732" y="3825591"/>
              <a:ext cx="576613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/>
                <a:t>Rest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5262EE6-B88B-4F47-B11A-0CE03F756E49}"/>
                </a:ext>
              </a:extLst>
            </p:cNvPr>
            <p:cNvSpPr txBox="1"/>
            <p:nvPr/>
          </p:nvSpPr>
          <p:spPr>
            <a:xfrm>
              <a:off x="96840" y="2267630"/>
              <a:ext cx="775138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>
                  <a:solidFill>
                    <a:srgbClr val="0070C0"/>
                  </a:solidFill>
                </a:rPr>
                <a:t>MSC01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5FB9F2F-9888-BB42-AD21-427702718A06}"/>
                </a:ext>
              </a:extLst>
            </p:cNvPr>
            <p:cNvSpPr txBox="1"/>
            <p:nvPr/>
          </p:nvSpPr>
          <p:spPr>
            <a:xfrm>
              <a:off x="801030" y="4392066"/>
              <a:ext cx="62930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C03CDB6-4F53-9040-B4E0-7AFB21FE1684}"/>
                </a:ext>
              </a:extLst>
            </p:cNvPr>
            <p:cNvSpPr txBox="1"/>
            <p:nvPr/>
          </p:nvSpPr>
          <p:spPr>
            <a:xfrm>
              <a:off x="1639762" y="4392066"/>
              <a:ext cx="591622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2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29E2E5F-4B66-0043-ABE8-257EEDF99E1B}"/>
                </a:ext>
              </a:extLst>
            </p:cNvPr>
            <p:cNvSpPr txBox="1"/>
            <p:nvPr/>
          </p:nvSpPr>
          <p:spPr>
            <a:xfrm>
              <a:off x="2548437" y="4362989"/>
              <a:ext cx="421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.…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8872E11-6506-EE43-9E95-C1CEB1B0D1D5}"/>
                </a:ext>
              </a:extLst>
            </p:cNvPr>
            <p:cNvSpPr txBox="1"/>
            <p:nvPr/>
          </p:nvSpPr>
          <p:spPr>
            <a:xfrm>
              <a:off x="3334218" y="4392066"/>
              <a:ext cx="631794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50" dirty="0"/>
                <a:t>Session 9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BF7B54BC-395F-8B4F-AC57-CE13C748FBF2}"/>
                </a:ext>
              </a:extLst>
            </p:cNvPr>
            <p:cNvSpPr/>
            <p:nvPr/>
          </p:nvSpPr>
          <p:spPr>
            <a:xfrm>
              <a:off x="101822" y="1828421"/>
              <a:ext cx="3925585" cy="321270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8FD1BD6-D278-3543-ACAA-FE98672CEDD2}"/>
                </a:ext>
              </a:extLst>
            </p:cNvPr>
            <p:cNvSpPr txBox="1"/>
            <p:nvPr/>
          </p:nvSpPr>
          <p:spPr>
            <a:xfrm>
              <a:off x="1559668" y="1867520"/>
              <a:ext cx="10098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u="sng" dirty="0"/>
                <a:t>Training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D63D35EB-92E9-2C43-85DA-25BC80BDE852}"/>
              </a:ext>
            </a:extLst>
          </p:cNvPr>
          <p:cNvGrpSpPr/>
          <p:nvPr/>
        </p:nvGrpSpPr>
        <p:grpSpPr>
          <a:xfrm>
            <a:off x="5952268" y="4893563"/>
            <a:ext cx="2841385" cy="3204373"/>
            <a:chOff x="4096623" y="1836753"/>
            <a:chExt cx="2841385" cy="3204373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11DF2AC-05C2-D442-B108-7C9CEACDE59D}"/>
                </a:ext>
              </a:extLst>
            </p:cNvPr>
            <p:cNvSpPr/>
            <p:nvPr/>
          </p:nvSpPr>
          <p:spPr>
            <a:xfrm>
              <a:off x="4096623" y="1836753"/>
              <a:ext cx="2841385" cy="320437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F999EA9A-6CB1-B342-83FF-4C62D4CA200E}"/>
                </a:ext>
              </a:extLst>
            </p:cNvPr>
            <p:cNvGrpSpPr/>
            <p:nvPr/>
          </p:nvGrpSpPr>
          <p:grpSpPr>
            <a:xfrm>
              <a:off x="4287352" y="2421842"/>
              <a:ext cx="940415" cy="2198813"/>
              <a:chOff x="4276842" y="2421842"/>
              <a:chExt cx="940415" cy="2198813"/>
            </a:xfrm>
          </p:grpSpPr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3F73FD71-493C-F145-9DE7-E2F7EFAAD8EC}"/>
                  </a:ext>
                </a:extLst>
              </p:cNvPr>
              <p:cNvGrpSpPr/>
              <p:nvPr/>
            </p:nvGrpSpPr>
            <p:grpSpPr>
              <a:xfrm>
                <a:off x="4276842" y="2699364"/>
                <a:ext cx="927648" cy="1910779"/>
                <a:chOff x="4245312" y="2699364"/>
                <a:chExt cx="927648" cy="1910779"/>
              </a:xfrm>
            </p:grpSpPr>
            <p:pic>
              <p:nvPicPr>
                <p:cNvPr id="91" name="Picture 90">
                  <a:extLst>
                    <a:ext uri="{FF2B5EF4-FFF2-40B4-BE49-F238E27FC236}">
                      <a16:creationId xmlns:a16="http://schemas.microsoft.com/office/drawing/2014/main" id="{5426C38C-6F87-064B-A4F7-B5C6E7C12B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74431" t="-2" r="12089" b="64747"/>
                <a:stretch/>
              </p:blipFill>
              <p:spPr>
                <a:xfrm>
                  <a:off x="4245312" y="2699364"/>
                  <a:ext cx="927648" cy="1908619"/>
                </a:xfrm>
                <a:prstGeom prst="rect">
                  <a:avLst/>
                </a:prstGeom>
              </p:spPr>
            </p:pic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DFF33AB6-9393-FF4D-A5CA-5D252732B23D}"/>
                    </a:ext>
                  </a:extLst>
                </p:cNvPr>
                <p:cNvSpPr txBox="1"/>
                <p:nvPr/>
              </p:nvSpPr>
              <p:spPr>
                <a:xfrm>
                  <a:off x="4414337" y="4402394"/>
                  <a:ext cx="631794" cy="20774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750" dirty="0"/>
                    <a:t>Session 10</a:t>
                  </a:r>
                </a:p>
              </p:txBody>
            </p:sp>
          </p:grp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3A5DCAD8-01E7-6B4E-A8CF-3F4AD2F26E27}"/>
                  </a:ext>
                </a:extLst>
              </p:cNvPr>
              <p:cNvSpPr/>
              <p:nvPr/>
            </p:nvSpPr>
            <p:spPr>
              <a:xfrm>
                <a:off x="4316973" y="2421842"/>
                <a:ext cx="900284" cy="2198813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B77699D-C189-8A46-B005-FF79E3BB3CFE}"/>
                </a:ext>
              </a:extLst>
            </p:cNvPr>
            <p:cNvSpPr txBox="1"/>
            <p:nvPr/>
          </p:nvSpPr>
          <p:spPr>
            <a:xfrm>
              <a:off x="4368577" y="2459771"/>
              <a:ext cx="7751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Test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08406A11-4C88-D34D-8AC9-8CF074B08167}"/>
                </a:ext>
              </a:extLst>
            </p:cNvPr>
            <p:cNvSpPr txBox="1"/>
            <p:nvPr/>
          </p:nvSpPr>
          <p:spPr>
            <a:xfrm>
              <a:off x="4467287" y="1869309"/>
              <a:ext cx="21086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u="sng" dirty="0"/>
                <a:t>Test Across People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FABFD1EB-45A5-6C4B-96A7-6A05D6CFD5B7}"/>
                </a:ext>
              </a:extLst>
            </p:cNvPr>
            <p:cNvSpPr txBox="1"/>
            <p:nvPr/>
          </p:nvSpPr>
          <p:spPr>
            <a:xfrm>
              <a:off x="5824469" y="2459771"/>
              <a:ext cx="7107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F0"/>
                  </a:solidFill>
                </a:rPr>
                <a:t>MSC02</a:t>
              </a:r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EE5E8CA4-C83B-F543-AEE2-3B96F7D531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5916" t="-2" r="12672" b="67934"/>
            <a:stretch/>
          </p:blipFill>
          <p:spPr>
            <a:xfrm>
              <a:off x="5754355" y="2714940"/>
              <a:ext cx="785890" cy="1737360"/>
            </a:xfrm>
            <a:prstGeom prst="rect">
              <a:avLst/>
            </a:prstGeom>
          </p:spPr>
        </p:pic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F16FA8B-05E7-F147-9025-A63440F343BB}"/>
              </a:ext>
            </a:extLst>
          </p:cNvPr>
          <p:cNvGrpSpPr/>
          <p:nvPr/>
        </p:nvGrpSpPr>
        <p:grpSpPr>
          <a:xfrm>
            <a:off x="-2334291" y="-1729565"/>
            <a:ext cx="4091013" cy="3410222"/>
            <a:chOff x="424118" y="1836753"/>
            <a:chExt cx="4091013" cy="3410222"/>
          </a:xfrm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A56D409C-F263-774E-BCA2-5C71D738FD30}"/>
                </a:ext>
              </a:extLst>
            </p:cNvPr>
            <p:cNvSpPr/>
            <p:nvPr/>
          </p:nvSpPr>
          <p:spPr>
            <a:xfrm>
              <a:off x="424118" y="1836753"/>
              <a:ext cx="4091013" cy="320437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7DD3D9D5-1DF3-754A-8E31-649783B9269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4805" y="2508435"/>
              <a:ext cx="1636852" cy="2738540"/>
              <a:chOff x="1279021" y="2800444"/>
              <a:chExt cx="1827620" cy="2968122"/>
            </a:xfrm>
          </p:grpSpPr>
          <p:pic>
            <p:nvPicPr>
              <p:cNvPr id="118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6F570A7A-BEEF-934D-B95C-40E0E82892C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1721" b="25589"/>
              <a:stretch/>
            </p:blipFill>
            <p:spPr bwMode="auto">
              <a:xfrm>
                <a:off x="1279021" y="3191816"/>
                <a:ext cx="1682018" cy="25767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64473E81-A95F-254E-A8D8-E19E977C9328}"/>
                  </a:ext>
                </a:extLst>
              </p:cNvPr>
              <p:cNvSpPr txBox="1"/>
              <p:nvPr/>
            </p:nvSpPr>
            <p:spPr>
              <a:xfrm>
                <a:off x="1309372" y="2800444"/>
                <a:ext cx="1797269" cy="433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Train</a:t>
                </a:r>
              </a:p>
            </p:txBody>
          </p: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4E8471B7-93DE-DD43-B022-57B6CEECF10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590009" y="2503362"/>
              <a:ext cx="1551164" cy="2500801"/>
              <a:chOff x="6159164" y="2688153"/>
              <a:chExt cx="1797269" cy="2670406"/>
            </a:xfrm>
          </p:grpSpPr>
          <p:pic>
            <p:nvPicPr>
              <p:cNvPr id="122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0E46419F-8093-334E-9F26-558F184C24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545" r="47341" b="34338"/>
              <a:stretch/>
            </p:blipFill>
            <p:spPr bwMode="auto">
              <a:xfrm>
                <a:off x="6290114" y="3043348"/>
                <a:ext cx="1460396" cy="23152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F33194BD-9761-BB41-A445-7E0CD62FBB80}"/>
                  </a:ext>
                </a:extLst>
              </p:cNvPr>
              <p:cNvSpPr txBox="1"/>
              <p:nvPr/>
            </p:nvSpPr>
            <p:spPr>
              <a:xfrm>
                <a:off x="6159164" y="2688153"/>
                <a:ext cx="1797269" cy="4272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</a:t>
                </a:r>
              </a:p>
            </p:txBody>
          </p:sp>
        </p:grpSp>
      </p:grp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1E66DD72-1BE6-374C-A026-EC6A15B07067}"/>
              </a:ext>
            </a:extLst>
          </p:cNvPr>
          <p:cNvGrpSpPr/>
          <p:nvPr/>
        </p:nvGrpSpPr>
        <p:grpSpPr>
          <a:xfrm>
            <a:off x="-2329309" y="4886977"/>
            <a:ext cx="4091013" cy="3483660"/>
            <a:chOff x="435686" y="5153502"/>
            <a:chExt cx="4091013" cy="3483660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34B20E6E-E084-8240-8832-B1D063B3784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41396" y="5600075"/>
              <a:ext cx="1742162" cy="3037087"/>
              <a:chOff x="1309641" y="2553229"/>
              <a:chExt cx="1855504" cy="3139905"/>
            </a:xfrm>
          </p:grpSpPr>
          <p:pic>
            <p:nvPicPr>
              <p:cNvPr id="134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E1A8852C-B049-DE40-85D1-1D4FB429172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1721" b="25589"/>
              <a:stretch/>
            </p:blipFill>
            <p:spPr bwMode="auto">
              <a:xfrm>
                <a:off x="1309641" y="3182861"/>
                <a:ext cx="1638623" cy="25102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636798DE-6BE4-4A4F-80EF-4674E01B5FA1}"/>
                  </a:ext>
                </a:extLst>
              </p:cNvPr>
              <p:cNvSpPr txBox="1"/>
              <p:nvPr/>
            </p:nvSpPr>
            <p:spPr>
              <a:xfrm>
                <a:off x="1367876" y="2553229"/>
                <a:ext cx="1797269" cy="731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Train</a:t>
                </a:r>
              </a:p>
              <a:p>
                <a:pPr algn="ctr"/>
                <a:r>
                  <a:rPr lang="en-US" sz="2000" b="1" dirty="0">
                    <a:solidFill>
                      <a:srgbClr val="00B05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Motor</a:t>
                </a: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F0FA99B9-9D3B-4144-B375-50B36E3751F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618164" y="5545273"/>
              <a:ext cx="1645920" cy="2783188"/>
              <a:chOff x="6118418" y="2322184"/>
              <a:chExt cx="1797269" cy="2800851"/>
            </a:xfrm>
          </p:grpSpPr>
          <p:pic>
            <p:nvPicPr>
              <p:cNvPr id="137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7A28B338-EE30-DE43-8691-D7DC53B602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545" r="47341" b="34338"/>
              <a:stretch/>
            </p:blipFill>
            <p:spPr bwMode="auto">
              <a:xfrm>
                <a:off x="6277673" y="2871248"/>
                <a:ext cx="1420389" cy="22517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934D2E15-AF4C-5240-9D23-A541357BF419}"/>
                  </a:ext>
                </a:extLst>
              </p:cNvPr>
              <p:cNvSpPr txBox="1"/>
              <p:nvPr/>
            </p:nvSpPr>
            <p:spPr>
              <a:xfrm>
                <a:off x="6118418" y="2322184"/>
                <a:ext cx="1797269" cy="7123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</a:t>
                </a:r>
              </a:p>
              <a:p>
                <a:pPr algn="ctr"/>
                <a:r>
                  <a:rPr lang="en-US" sz="2000" b="1" dirty="0">
                    <a:solidFill>
                      <a:srgbClr val="00B05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Motor</a:t>
                </a:r>
              </a:p>
            </p:txBody>
          </p:sp>
        </p:grp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380E46AA-5003-2A4E-9C52-27FFC8F8850E}"/>
                </a:ext>
              </a:extLst>
            </p:cNvPr>
            <p:cNvSpPr/>
            <p:nvPr/>
          </p:nvSpPr>
          <p:spPr>
            <a:xfrm>
              <a:off x="435686" y="5153502"/>
              <a:ext cx="4091013" cy="320437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8952212E-06AB-D541-BC75-5D3A6D0014A9}"/>
              </a:ext>
            </a:extLst>
          </p:cNvPr>
          <p:cNvSpPr txBox="1"/>
          <p:nvPr/>
        </p:nvSpPr>
        <p:spPr>
          <a:xfrm>
            <a:off x="-841981" y="-1703159"/>
            <a:ext cx="1106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All Task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9362654E-6CDF-8142-B8C2-D070AFEF3C34}"/>
              </a:ext>
            </a:extLst>
          </p:cNvPr>
          <p:cNvSpPr txBox="1"/>
          <p:nvPr/>
        </p:nvSpPr>
        <p:spPr>
          <a:xfrm>
            <a:off x="-917139" y="4926119"/>
            <a:ext cx="1529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Single Task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B395A729-FD21-FC4F-A3A8-93DC6921329B}"/>
              </a:ext>
            </a:extLst>
          </p:cNvPr>
          <p:cNvSpPr txBox="1"/>
          <p:nvPr/>
        </p:nvSpPr>
        <p:spPr>
          <a:xfrm>
            <a:off x="-1064580" y="-1709598"/>
            <a:ext cx="3369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FE3D4AD7-48BC-F342-BDC0-C4236B805C97}"/>
              </a:ext>
            </a:extLst>
          </p:cNvPr>
          <p:cNvSpPr txBox="1"/>
          <p:nvPr/>
        </p:nvSpPr>
        <p:spPr>
          <a:xfrm>
            <a:off x="-1115284" y="4890536"/>
            <a:ext cx="312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c</a:t>
            </a:r>
            <a:endParaRPr lang="en-US" sz="2400" b="1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C31F65D-B58F-D447-A391-2B4223B4DD94}"/>
              </a:ext>
            </a:extLst>
          </p:cNvPr>
          <p:cNvSpPr txBox="1"/>
          <p:nvPr/>
        </p:nvSpPr>
        <p:spPr>
          <a:xfrm>
            <a:off x="2222744" y="4024994"/>
            <a:ext cx="57661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Rest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7D18AFD-984F-A947-9BAD-601DAC7BCD1B}"/>
              </a:ext>
            </a:extLst>
          </p:cNvPr>
          <p:cNvSpPr txBox="1"/>
          <p:nvPr/>
        </p:nvSpPr>
        <p:spPr>
          <a:xfrm>
            <a:off x="2190452" y="1810951"/>
            <a:ext cx="77513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rgbClr val="0070C0"/>
                </a:solidFill>
              </a:rPr>
              <a:t>MSC01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52A0FDFB-DF51-334B-8833-8976851DFE78}"/>
              </a:ext>
            </a:extLst>
          </p:cNvPr>
          <p:cNvSpPr txBox="1"/>
          <p:nvPr/>
        </p:nvSpPr>
        <p:spPr>
          <a:xfrm>
            <a:off x="2825873" y="4565275"/>
            <a:ext cx="629307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/>
              <a:t>Session 1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F41C918F-E990-734F-8C8A-95EBF39D580A}"/>
              </a:ext>
            </a:extLst>
          </p:cNvPr>
          <p:cNvSpPr txBox="1"/>
          <p:nvPr/>
        </p:nvSpPr>
        <p:spPr>
          <a:xfrm>
            <a:off x="3389665" y="4565275"/>
            <a:ext cx="591622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/>
              <a:t>Session 2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D79B51A8-C393-0647-B141-5145877213DA}"/>
              </a:ext>
            </a:extLst>
          </p:cNvPr>
          <p:cNvSpPr txBox="1"/>
          <p:nvPr/>
        </p:nvSpPr>
        <p:spPr>
          <a:xfrm>
            <a:off x="3959027" y="4526352"/>
            <a:ext cx="4215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.…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2B17802F-9687-C04C-8F44-5C0045E937AA}"/>
              </a:ext>
            </a:extLst>
          </p:cNvPr>
          <p:cNvSpPr txBox="1"/>
          <p:nvPr/>
        </p:nvSpPr>
        <p:spPr>
          <a:xfrm>
            <a:off x="4418412" y="4565275"/>
            <a:ext cx="631794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/>
              <a:t>Session 9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147C621D-9C36-3440-932B-2575854EE49B}"/>
              </a:ext>
            </a:extLst>
          </p:cNvPr>
          <p:cNvSpPr/>
          <p:nvPr/>
        </p:nvSpPr>
        <p:spPr>
          <a:xfrm>
            <a:off x="1886114" y="1590677"/>
            <a:ext cx="3925585" cy="321270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39F8EC0-A5D1-E44D-A8E4-1F34FCA2AB3A}"/>
              </a:ext>
            </a:extLst>
          </p:cNvPr>
          <p:cNvSpPr txBox="1"/>
          <p:nvPr/>
        </p:nvSpPr>
        <p:spPr>
          <a:xfrm>
            <a:off x="3343952" y="1629767"/>
            <a:ext cx="1009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Training</a:t>
            </a:r>
          </a:p>
        </p:txBody>
      </p: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CEC1F35C-AE38-F840-9F40-25EB2AB44969}"/>
              </a:ext>
            </a:extLst>
          </p:cNvPr>
          <p:cNvGrpSpPr/>
          <p:nvPr/>
        </p:nvGrpSpPr>
        <p:grpSpPr>
          <a:xfrm>
            <a:off x="5960891" y="1590676"/>
            <a:ext cx="2841385" cy="3212705"/>
            <a:chOff x="4096623" y="1861145"/>
            <a:chExt cx="2841385" cy="3212705"/>
          </a:xfrm>
        </p:grpSpPr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82E5084F-DF30-FE43-A95B-63616D090977}"/>
                </a:ext>
              </a:extLst>
            </p:cNvPr>
            <p:cNvSpPr/>
            <p:nvPr/>
          </p:nvSpPr>
          <p:spPr>
            <a:xfrm>
              <a:off x="4096623" y="1861145"/>
              <a:ext cx="2841385" cy="321270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6F77EDD8-1716-C645-83A6-F7C4AD0646EE}"/>
                </a:ext>
              </a:extLst>
            </p:cNvPr>
            <p:cNvGrpSpPr/>
            <p:nvPr/>
          </p:nvGrpSpPr>
          <p:grpSpPr>
            <a:xfrm>
              <a:off x="4327483" y="2421842"/>
              <a:ext cx="935996" cy="2198813"/>
              <a:chOff x="4316973" y="2421842"/>
              <a:chExt cx="935996" cy="2198813"/>
            </a:xfrm>
          </p:grpSpPr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EEC1E19C-6C19-7444-8E15-AF2D491BAC26}"/>
                  </a:ext>
                </a:extLst>
              </p:cNvPr>
              <p:cNvSpPr txBox="1"/>
              <p:nvPr/>
            </p:nvSpPr>
            <p:spPr>
              <a:xfrm>
                <a:off x="4445867" y="4402394"/>
                <a:ext cx="631794" cy="2077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50" dirty="0"/>
                  <a:t>Session 10</a:t>
                </a:r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74EB74B1-0A66-F046-B4E3-1B198BCC05A4}"/>
                  </a:ext>
                </a:extLst>
              </p:cNvPr>
              <p:cNvSpPr/>
              <p:nvPr/>
            </p:nvSpPr>
            <p:spPr>
              <a:xfrm>
                <a:off x="4316973" y="2421842"/>
                <a:ext cx="935996" cy="2198813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B8ACD487-6077-DC47-9E90-49D4D4CFB679}"/>
                </a:ext>
              </a:extLst>
            </p:cNvPr>
            <p:cNvSpPr txBox="1"/>
            <p:nvPr/>
          </p:nvSpPr>
          <p:spPr>
            <a:xfrm>
              <a:off x="4431239" y="2449643"/>
              <a:ext cx="7751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Test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61754372-922F-ED4B-B635-8985F7B5FD01}"/>
                </a:ext>
              </a:extLst>
            </p:cNvPr>
            <p:cNvSpPr txBox="1"/>
            <p:nvPr/>
          </p:nvSpPr>
          <p:spPr>
            <a:xfrm>
              <a:off x="4467287" y="1869309"/>
              <a:ext cx="21086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u="sng" dirty="0"/>
                <a:t>Test Across People</a:t>
              </a: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3548A0E6-DCD9-C240-B6D8-DB6ABBC21BC3}"/>
                </a:ext>
              </a:extLst>
            </p:cNvPr>
            <p:cNvSpPr txBox="1"/>
            <p:nvPr/>
          </p:nvSpPr>
          <p:spPr>
            <a:xfrm>
              <a:off x="5824469" y="2459771"/>
              <a:ext cx="7107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B0F0"/>
                  </a:solidFill>
                </a:rPr>
                <a:t>MSC02</a:t>
              </a:r>
            </a:p>
          </p:txBody>
        </p:sp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E32C4461-1B93-E04B-9320-1598F7276A24}"/>
              </a:ext>
            </a:extLst>
          </p:cNvPr>
          <p:cNvGrpSpPr/>
          <p:nvPr/>
        </p:nvGrpSpPr>
        <p:grpSpPr>
          <a:xfrm>
            <a:off x="-2340916" y="1603363"/>
            <a:ext cx="4091013" cy="3410222"/>
            <a:chOff x="424118" y="1836753"/>
            <a:chExt cx="4091013" cy="3410222"/>
          </a:xfrm>
        </p:grpSpPr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BF93D781-DE2A-4C4C-BDE5-F7792FEA61BC}"/>
                </a:ext>
              </a:extLst>
            </p:cNvPr>
            <p:cNvSpPr/>
            <p:nvPr/>
          </p:nvSpPr>
          <p:spPr>
            <a:xfrm>
              <a:off x="424118" y="1836753"/>
              <a:ext cx="4091013" cy="320437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DD2C54E4-67FF-2B4C-A06A-2132B3E6C62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4805" y="2508435"/>
              <a:ext cx="1636852" cy="2738540"/>
              <a:chOff x="1279021" y="2800444"/>
              <a:chExt cx="1827620" cy="2968122"/>
            </a:xfrm>
          </p:grpSpPr>
          <p:pic>
            <p:nvPicPr>
              <p:cNvPr id="172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70BD004F-7DA5-8C44-B88D-66ADF9C62C6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1721" b="25589"/>
              <a:stretch/>
            </p:blipFill>
            <p:spPr bwMode="auto">
              <a:xfrm>
                <a:off x="1279021" y="3191816"/>
                <a:ext cx="1682018" cy="25767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A4E60D72-47BA-7F43-8EF2-25B3257E1C0B}"/>
                  </a:ext>
                </a:extLst>
              </p:cNvPr>
              <p:cNvSpPr txBox="1"/>
              <p:nvPr/>
            </p:nvSpPr>
            <p:spPr>
              <a:xfrm>
                <a:off x="1309372" y="2800444"/>
                <a:ext cx="1797269" cy="433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Train</a:t>
                </a:r>
              </a:p>
            </p:txBody>
          </p: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58ECA867-170D-C94F-8B48-407B0892334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590009" y="2503362"/>
              <a:ext cx="1551164" cy="2500801"/>
              <a:chOff x="6159164" y="2688153"/>
              <a:chExt cx="1797269" cy="2670406"/>
            </a:xfrm>
          </p:grpSpPr>
          <p:pic>
            <p:nvPicPr>
              <p:cNvPr id="170" name="Picture 2" descr="https://lh6.googleusercontent.com/DuXYwIKwLy2KJzBSpPXxgqQoZ7B-vpsVSuRCW7ZhW76TmjVYNy2yyQ89dt5Z5a_d8-yPZT9xU8N4DNjewP7ACYL-Ym72rVuCL1Jwq0_xC8_3vN9bxXvt7wuDYT4CYTCJ6WyruMvEvDk">
                <a:extLst>
                  <a:ext uri="{FF2B5EF4-FFF2-40B4-BE49-F238E27FC236}">
                    <a16:creationId xmlns:a16="http://schemas.microsoft.com/office/drawing/2014/main" id="{D18BFBF4-3ECD-E442-97E7-57D1953728E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545" r="47341" b="34338"/>
              <a:stretch/>
            </p:blipFill>
            <p:spPr bwMode="auto">
              <a:xfrm>
                <a:off x="6290114" y="3043348"/>
                <a:ext cx="1460396" cy="23152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71" name="TextBox 170">
                <a:extLst>
                  <a:ext uri="{FF2B5EF4-FFF2-40B4-BE49-F238E27FC236}">
                    <a16:creationId xmlns:a16="http://schemas.microsoft.com/office/drawing/2014/main" id="{43AC7AB5-979F-4D45-B70D-0810B542B19A}"/>
                  </a:ext>
                </a:extLst>
              </p:cNvPr>
              <p:cNvSpPr txBox="1"/>
              <p:nvPr/>
            </p:nvSpPr>
            <p:spPr>
              <a:xfrm>
                <a:off x="6159164" y="2688153"/>
                <a:ext cx="1797269" cy="4272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Predict</a:t>
                </a:r>
              </a:p>
            </p:txBody>
          </p:sp>
        </p:grpSp>
      </p:grpSp>
      <p:sp>
        <p:nvSpPr>
          <p:cNvPr id="174" name="TextBox 173">
            <a:extLst>
              <a:ext uri="{FF2B5EF4-FFF2-40B4-BE49-F238E27FC236}">
                <a16:creationId xmlns:a16="http://schemas.microsoft.com/office/drawing/2014/main" id="{6DA6A4FD-E4D8-7E4F-86A1-93BC54939012}"/>
              </a:ext>
            </a:extLst>
          </p:cNvPr>
          <p:cNvSpPr txBox="1"/>
          <p:nvPr/>
        </p:nvSpPr>
        <p:spPr>
          <a:xfrm>
            <a:off x="-848607" y="1629775"/>
            <a:ext cx="1475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err="1"/>
              <a:t>MultiClass</a:t>
            </a:r>
            <a:endParaRPr lang="en-US" sz="2400" u="sng" dirty="0"/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66EAE55-CBC9-AB4E-A38E-27A394C542F9}"/>
              </a:ext>
            </a:extLst>
          </p:cNvPr>
          <p:cNvSpPr txBox="1"/>
          <p:nvPr/>
        </p:nvSpPr>
        <p:spPr>
          <a:xfrm>
            <a:off x="-1071205" y="1623336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862A1B86-B76E-974C-AF13-9E9222036408}"/>
              </a:ext>
            </a:extLst>
          </p:cNvPr>
          <p:cNvSpPr txBox="1"/>
          <p:nvPr/>
        </p:nvSpPr>
        <p:spPr>
          <a:xfrm>
            <a:off x="2101021" y="2194775"/>
            <a:ext cx="112022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Semantic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129D0F50-30E8-6947-B97B-4810C3C1426C}"/>
              </a:ext>
            </a:extLst>
          </p:cNvPr>
          <p:cNvSpPr txBox="1"/>
          <p:nvPr/>
        </p:nvSpPr>
        <p:spPr>
          <a:xfrm>
            <a:off x="2027414" y="2662344"/>
            <a:ext cx="96727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Coherence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3E126B5B-C761-2A48-9A2E-E3B72ECA7CFA}"/>
              </a:ext>
            </a:extLst>
          </p:cNvPr>
          <p:cNvSpPr txBox="1"/>
          <p:nvPr/>
        </p:nvSpPr>
        <p:spPr>
          <a:xfrm>
            <a:off x="2060500" y="3579104"/>
            <a:ext cx="90109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Memory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6583687-521D-2440-B9C4-10D9CA7F4348}"/>
              </a:ext>
            </a:extLst>
          </p:cNvPr>
          <p:cNvSpPr txBox="1"/>
          <p:nvPr/>
        </p:nvSpPr>
        <p:spPr>
          <a:xfrm>
            <a:off x="2197408" y="3134252"/>
            <a:ext cx="62728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Motor</a:t>
            </a:r>
          </a:p>
        </p:txBody>
      </p:sp>
      <p:pic>
        <p:nvPicPr>
          <p:cNvPr id="185" name="Picture 184">
            <a:extLst>
              <a:ext uri="{FF2B5EF4-FFF2-40B4-BE49-F238E27FC236}">
                <a16:creationId xmlns:a16="http://schemas.microsoft.com/office/drawing/2014/main" id="{A9F950DA-159D-C74A-8C65-E95B282D9C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766" r="49984" b="33566"/>
          <a:stretch/>
        </p:blipFill>
        <p:spPr>
          <a:xfrm rot="5400000">
            <a:off x="6846712" y="2884063"/>
            <a:ext cx="1703199" cy="90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328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18AFA69-4F2A-7543-984B-2763DF927DB5}"/>
              </a:ext>
            </a:extLst>
          </p:cNvPr>
          <p:cNvGrpSpPr/>
          <p:nvPr/>
        </p:nvGrpSpPr>
        <p:grpSpPr>
          <a:xfrm>
            <a:off x="2879724" y="1929394"/>
            <a:ext cx="2075339" cy="2805881"/>
            <a:chOff x="5367452" y="5661135"/>
            <a:chExt cx="1707419" cy="2404296"/>
          </a:xfrm>
        </p:grpSpPr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7E0633CE-883D-DE45-99D4-951EA7667F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0185" r="49984" b="29388"/>
            <a:stretch/>
          </p:blipFill>
          <p:spPr>
            <a:xfrm>
              <a:off x="5367452" y="6980507"/>
              <a:ext cx="1703199" cy="1084924"/>
            </a:xfrm>
            <a:prstGeom prst="rect">
              <a:avLst/>
            </a:prstGeom>
          </p:spPr>
        </p:pic>
        <p:pic>
          <p:nvPicPr>
            <p:cNvPr id="178" name="Picture 177">
              <a:extLst>
                <a:ext uri="{FF2B5EF4-FFF2-40B4-BE49-F238E27FC236}">
                  <a16:creationId xmlns:a16="http://schemas.microsoft.com/office/drawing/2014/main" id="{137F0DF1-4A8D-AB40-AE81-F36469BAC1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0185" r="49984" b="33566"/>
            <a:stretch/>
          </p:blipFill>
          <p:spPr>
            <a:xfrm>
              <a:off x="5370869" y="6093645"/>
              <a:ext cx="1703199" cy="972790"/>
            </a:xfrm>
            <a:prstGeom prst="rect">
              <a:avLst/>
            </a:prstGeom>
          </p:spPr>
        </p:pic>
        <p:pic>
          <p:nvPicPr>
            <p:cNvPr id="179" name="Picture 178">
              <a:extLst>
                <a:ext uri="{FF2B5EF4-FFF2-40B4-BE49-F238E27FC236}">
                  <a16:creationId xmlns:a16="http://schemas.microsoft.com/office/drawing/2014/main" id="{F982828C-8CBA-394C-B25A-DD05EB6F5E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0185" r="49984" b="48900"/>
            <a:stretch/>
          </p:blipFill>
          <p:spPr>
            <a:xfrm>
              <a:off x="5371672" y="5661135"/>
              <a:ext cx="1703199" cy="561269"/>
            </a:xfrm>
            <a:prstGeom prst="rect">
              <a:avLst/>
            </a:prstGeom>
          </p:spPr>
        </p:pic>
      </p:grpSp>
      <p:pic>
        <p:nvPicPr>
          <p:cNvPr id="184" name="Picture 183">
            <a:extLst>
              <a:ext uri="{FF2B5EF4-FFF2-40B4-BE49-F238E27FC236}">
                <a16:creationId xmlns:a16="http://schemas.microsoft.com/office/drawing/2014/main" id="{0D833588-73AD-9A4C-B681-1D2AF9ED90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766" r="49984" b="33566"/>
          <a:stretch/>
        </p:blipFill>
        <p:spPr>
          <a:xfrm rot="5400000">
            <a:off x="5754935" y="2815764"/>
            <a:ext cx="1703199" cy="90352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181AA92-831C-3343-8F3A-03CE0E8230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85" r="49984" b="29388"/>
          <a:stretch/>
        </p:blipFill>
        <p:spPr>
          <a:xfrm>
            <a:off x="2476814" y="-1069570"/>
            <a:ext cx="3359742" cy="2140127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5894F6F8-4675-F345-AE70-C470759C0F68}"/>
              </a:ext>
            </a:extLst>
          </p:cNvPr>
          <p:cNvSpPr txBox="1"/>
          <p:nvPr/>
        </p:nvSpPr>
        <p:spPr>
          <a:xfrm>
            <a:off x="1754783" y="-697984"/>
            <a:ext cx="115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/>
              <a:t>All</a:t>
            </a:r>
            <a:r>
              <a:rPr lang="en-US" sz="1400" u="sng" dirty="0"/>
              <a:t> </a:t>
            </a:r>
            <a:r>
              <a:rPr lang="en-US" sz="1600" u="sng" dirty="0"/>
              <a:t>Tasks</a:t>
            </a:r>
            <a:endParaRPr lang="en-US" sz="1400" u="sng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F88D740-160F-134A-BCBA-9865B9A2C8F0}"/>
              </a:ext>
            </a:extLst>
          </p:cNvPr>
          <p:cNvSpPr txBox="1"/>
          <p:nvPr/>
        </p:nvSpPr>
        <p:spPr>
          <a:xfrm>
            <a:off x="1870643" y="255944"/>
            <a:ext cx="5766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Rest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121F5C0-CF21-0E47-9F88-D8E6B74FFB88}"/>
              </a:ext>
            </a:extLst>
          </p:cNvPr>
          <p:cNvSpPr txBox="1"/>
          <p:nvPr/>
        </p:nvSpPr>
        <p:spPr>
          <a:xfrm>
            <a:off x="2447248" y="-1204469"/>
            <a:ext cx="10410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FADD284-9A4E-0645-A57D-DA13803027BB}"/>
              </a:ext>
            </a:extLst>
          </p:cNvPr>
          <p:cNvSpPr txBox="1"/>
          <p:nvPr/>
        </p:nvSpPr>
        <p:spPr>
          <a:xfrm>
            <a:off x="2569308" y="810426"/>
            <a:ext cx="762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7EFDAB6-33CA-1842-9B29-9136FD2D9431}"/>
              </a:ext>
            </a:extLst>
          </p:cNvPr>
          <p:cNvSpPr txBox="1"/>
          <p:nvPr/>
        </p:nvSpPr>
        <p:spPr>
          <a:xfrm>
            <a:off x="3412251" y="810426"/>
            <a:ext cx="826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AAE4441-F4E8-C340-84D8-9F49B21E9422}"/>
              </a:ext>
            </a:extLst>
          </p:cNvPr>
          <p:cNvSpPr txBox="1"/>
          <p:nvPr/>
        </p:nvSpPr>
        <p:spPr>
          <a:xfrm>
            <a:off x="4339345" y="792317"/>
            <a:ext cx="4215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.…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1541200-2D5E-E54D-BA6B-F3028F7ECC9B}"/>
              </a:ext>
            </a:extLst>
          </p:cNvPr>
          <p:cNvSpPr txBox="1"/>
          <p:nvPr/>
        </p:nvSpPr>
        <p:spPr>
          <a:xfrm>
            <a:off x="5083942" y="810426"/>
            <a:ext cx="9373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9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E648BF2-8DA8-A443-B6AA-5BCC7DF56100}"/>
              </a:ext>
            </a:extLst>
          </p:cNvPr>
          <p:cNvSpPr/>
          <p:nvPr/>
        </p:nvSpPr>
        <p:spPr>
          <a:xfrm>
            <a:off x="1793165" y="-1742257"/>
            <a:ext cx="4025152" cy="28676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D687136-3638-A043-AE97-5CD5105C8665}"/>
              </a:ext>
            </a:extLst>
          </p:cNvPr>
          <p:cNvSpPr txBox="1"/>
          <p:nvPr/>
        </p:nvSpPr>
        <p:spPr>
          <a:xfrm>
            <a:off x="3240681" y="-1742261"/>
            <a:ext cx="1067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Training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F43F4E4-7632-2646-9467-AEC9E4A1EED7}"/>
              </a:ext>
            </a:extLst>
          </p:cNvPr>
          <p:cNvSpPr/>
          <p:nvPr/>
        </p:nvSpPr>
        <p:spPr>
          <a:xfrm>
            <a:off x="5967516" y="-1742258"/>
            <a:ext cx="2502439" cy="287973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57030E1A-DB95-E444-B134-5D585F08DA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431" t="-2" r="12089" b="64747"/>
          <a:stretch/>
        </p:blipFill>
        <p:spPr>
          <a:xfrm>
            <a:off x="6158236" y="-904039"/>
            <a:ext cx="927648" cy="1908619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89FAA5EB-9A97-E147-86E7-35C0EE90AAFC}"/>
              </a:ext>
            </a:extLst>
          </p:cNvPr>
          <p:cNvSpPr txBox="1"/>
          <p:nvPr/>
        </p:nvSpPr>
        <p:spPr>
          <a:xfrm>
            <a:off x="6286601" y="810426"/>
            <a:ext cx="9981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80EA7A3-B316-964E-89DA-7D98F1940715}"/>
              </a:ext>
            </a:extLst>
          </p:cNvPr>
          <p:cNvSpPr/>
          <p:nvPr/>
        </p:nvSpPr>
        <p:spPr>
          <a:xfrm>
            <a:off x="6198368" y="-1181564"/>
            <a:ext cx="900284" cy="2238202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70ACFC5-F5A2-6C4C-A02C-D56E18737D32}"/>
              </a:ext>
            </a:extLst>
          </p:cNvPr>
          <p:cNvSpPr txBox="1"/>
          <p:nvPr/>
        </p:nvSpPr>
        <p:spPr>
          <a:xfrm>
            <a:off x="7080262" y="-1742261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Test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4C63CDE-B9D7-934F-89AB-C93F20ECA694}"/>
              </a:ext>
            </a:extLst>
          </p:cNvPr>
          <p:cNvSpPr txBox="1"/>
          <p:nvPr/>
        </p:nvSpPr>
        <p:spPr>
          <a:xfrm>
            <a:off x="7237838" y="-1186789"/>
            <a:ext cx="92800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MSC02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9DA12F0-3B8F-1949-B19C-CEEF76C3C5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16" t="-2" r="12672" b="67934"/>
          <a:stretch/>
        </p:blipFill>
        <p:spPr>
          <a:xfrm>
            <a:off x="7231697" y="-888462"/>
            <a:ext cx="785890" cy="1737359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60A59F33-2A12-2746-9DD5-704A8BA367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85" r="49984" b="29388"/>
          <a:stretch/>
        </p:blipFill>
        <p:spPr>
          <a:xfrm>
            <a:off x="2458396" y="5575715"/>
            <a:ext cx="3359742" cy="2140127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4C7C1EE5-8C21-A149-AEA8-AE0F252D5DFD}"/>
              </a:ext>
            </a:extLst>
          </p:cNvPr>
          <p:cNvSpPr txBox="1"/>
          <p:nvPr/>
        </p:nvSpPr>
        <p:spPr>
          <a:xfrm>
            <a:off x="1790795" y="5983903"/>
            <a:ext cx="804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solidFill>
                  <a:srgbClr val="00B050"/>
                </a:solidFill>
              </a:rPr>
              <a:t>Motor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B8F45C8-29E8-E446-B8B5-E4F1C8641345}"/>
              </a:ext>
            </a:extLst>
          </p:cNvPr>
          <p:cNvSpPr txBox="1"/>
          <p:nvPr/>
        </p:nvSpPr>
        <p:spPr>
          <a:xfrm>
            <a:off x="1888020" y="6893317"/>
            <a:ext cx="739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Rest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5FB9F2F-9888-BB42-AD21-427702718A06}"/>
              </a:ext>
            </a:extLst>
          </p:cNvPr>
          <p:cNvSpPr txBox="1"/>
          <p:nvPr/>
        </p:nvSpPr>
        <p:spPr>
          <a:xfrm>
            <a:off x="2519834" y="7450978"/>
            <a:ext cx="7046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C03CDB6-4F53-9040-B4E0-7AFB21FE1684}"/>
              </a:ext>
            </a:extLst>
          </p:cNvPr>
          <p:cNvSpPr txBox="1"/>
          <p:nvPr/>
        </p:nvSpPr>
        <p:spPr>
          <a:xfrm>
            <a:off x="3412251" y="7450979"/>
            <a:ext cx="747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2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29E2E5F-4B66-0043-ABE8-257EEDF99E1B}"/>
              </a:ext>
            </a:extLst>
          </p:cNvPr>
          <p:cNvSpPr txBox="1"/>
          <p:nvPr/>
        </p:nvSpPr>
        <p:spPr>
          <a:xfrm>
            <a:off x="4320926" y="7327859"/>
            <a:ext cx="42153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.…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8872E11-6506-EE43-9E95-C1CEB1B0D1D5}"/>
              </a:ext>
            </a:extLst>
          </p:cNvPr>
          <p:cNvSpPr txBox="1"/>
          <p:nvPr/>
        </p:nvSpPr>
        <p:spPr>
          <a:xfrm>
            <a:off x="5088491" y="7450979"/>
            <a:ext cx="8053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9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F7B54BC-395F-8B4F-AC57-CE13C748FBF2}"/>
              </a:ext>
            </a:extLst>
          </p:cNvPr>
          <p:cNvSpPr/>
          <p:nvPr/>
        </p:nvSpPr>
        <p:spPr>
          <a:xfrm>
            <a:off x="1791452" y="4903021"/>
            <a:ext cx="4008446" cy="284833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8FD1BD6-D278-3543-ACAA-FE98672CEDD2}"/>
              </a:ext>
            </a:extLst>
          </p:cNvPr>
          <p:cNvSpPr txBox="1"/>
          <p:nvPr/>
        </p:nvSpPr>
        <p:spPr>
          <a:xfrm>
            <a:off x="3332157" y="4906012"/>
            <a:ext cx="1009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Training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811DF2AC-05C2-D442-B108-7C9CEACDE59D}"/>
              </a:ext>
            </a:extLst>
          </p:cNvPr>
          <p:cNvSpPr/>
          <p:nvPr/>
        </p:nvSpPr>
        <p:spPr>
          <a:xfrm>
            <a:off x="5952260" y="4893556"/>
            <a:ext cx="2213582" cy="285780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id="{5426C38C-6F87-064B-A4F7-B5C6E7C12B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431" t="-2" r="12089" b="64747"/>
          <a:stretch/>
        </p:blipFill>
        <p:spPr>
          <a:xfrm>
            <a:off x="6142988" y="5756174"/>
            <a:ext cx="927648" cy="1908619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DFF33AB6-9393-FF4D-A5CA-5D252732B23D}"/>
              </a:ext>
            </a:extLst>
          </p:cNvPr>
          <p:cNvSpPr txBox="1"/>
          <p:nvPr/>
        </p:nvSpPr>
        <p:spPr>
          <a:xfrm>
            <a:off x="6284590" y="7450978"/>
            <a:ext cx="7837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10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3A5DCAD8-01E7-6B4E-A8CF-3F4AD2F26E27}"/>
              </a:ext>
            </a:extLst>
          </p:cNvPr>
          <p:cNvSpPr/>
          <p:nvPr/>
        </p:nvSpPr>
        <p:spPr>
          <a:xfrm>
            <a:off x="6183120" y="5478652"/>
            <a:ext cx="900284" cy="2198813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8406A11-4C88-D34D-8AC9-8CF074B08167}"/>
              </a:ext>
            </a:extLst>
          </p:cNvPr>
          <p:cNvSpPr txBox="1"/>
          <p:nvPr/>
        </p:nvSpPr>
        <p:spPr>
          <a:xfrm>
            <a:off x="7088885" y="4906012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Test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ABFD1EB-45A5-6C4B-96A7-6A05D6CFD5B7}"/>
              </a:ext>
            </a:extLst>
          </p:cNvPr>
          <p:cNvSpPr txBox="1"/>
          <p:nvPr/>
        </p:nvSpPr>
        <p:spPr>
          <a:xfrm>
            <a:off x="7183187" y="5474514"/>
            <a:ext cx="1000741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MSC02</a:t>
            </a: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EE5E8CA4-C83B-F543-AEE2-3B96F7D531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16" t="-2" r="12672" b="67934"/>
          <a:stretch/>
        </p:blipFill>
        <p:spPr>
          <a:xfrm>
            <a:off x="7216449" y="5771749"/>
            <a:ext cx="785890" cy="1737359"/>
          </a:xfrm>
          <a:prstGeom prst="rect">
            <a:avLst/>
          </a:prstGeom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B395A729-FD21-FC4F-A3A8-93DC6921329B}"/>
              </a:ext>
            </a:extLst>
          </p:cNvPr>
          <p:cNvSpPr txBox="1"/>
          <p:nvPr/>
        </p:nvSpPr>
        <p:spPr>
          <a:xfrm>
            <a:off x="1793164" y="-1829731"/>
            <a:ext cx="3369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FE3D4AD7-48BC-F342-BDC0-C4236B805C97}"/>
              </a:ext>
            </a:extLst>
          </p:cNvPr>
          <p:cNvSpPr txBox="1"/>
          <p:nvPr/>
        </p:nvSpPr>
        <p:spPr>
          <a:xfrm>
            <a:off x="1884494" y="4815553"/>
            <a:ext cx="312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c</a:t>
            </a:r>
            <a:endParaRPr lang="en-US" sz="2400" b="1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C31F65D-B58F-D447-A391-2B4223B4DD94}"/>
              </a:ext>
            </a:extLst>
          </p:cNvPr>
          <p:cNvSpPr txBox="1"/>
          <p:nvPr/>
        </p:nvSpPr>
        <p:spPr>
          <a:xfrm>
            <a:off x="1979512" y="4140649"/>
            <a:ext cx="7172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Rest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7D18AFD-984F-A947-9BAD-601DAC7BCD1B}"/>
              </a:ext>
            </a:extLst>
          </p:cNvPr>
          <p:cNvSpPr txBox="1"/>
          <p:nvPr/>
        </p:nvSpPr>
        <p:spPr>
          <a:xfrm>
            <a:off x="2465602" y="1665673"/>
            <a:ext cx="1004308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52A0FDFB-DF51-334B-8833-8976851DFE78}"/>
              </a:ext>
            </a:extLst>
          </p:cNvPr>
          <p:cNvSpPr txBox="1"/>
          <p:nvPr/>
        </p:nvSpPr>
        <p:spPr>
          <a:xfrm>
            <a:off x="2825873" y="4565275"/>
            <a:ext cx="8186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F41C918F-E990-734F-8C8A-95EBF39D580A}"/>
              </a:ext>
            </a:extLst>
          </p:cNvPr>
          <p:cNvSpPr txBox="1"/>
          <p:nvPr/>
        </p:nvSpPr>
        <p:spPr>
          <a:xfrm>
            <a:off x="3389673" y="4565275"/>
            <a:ext cx="7696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2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D79B51A8-C393-0647-B141-5145877213DA}"/>
              </a:ext>
            </a:extLst>
          </p:cNvPr>
          <p:cNvSpPr txBox="1"/>
          <p:nvPr/>
        </p:nvSpPr>
        <p:spPr>
          <a:xfrm>
            <a:off x="4178574" y="4505349"/>
            <a:ext cx="4215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.…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2B17802F-9687-C04C-8F44-5C0045E937AA}"/>
              </a:ext>
            </a:extLst>
          </p:cNvPr>
          <p:cNvSpPr txBox="1"/>
          <p:nvPr/>
        </p:nvSpPr>
        <p:spPr>
          <a:xfrm>
            <a:off x="4885474" y="4552694"/>
            <a:ext cx="82189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9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147C621D-9C36-3440-932B-2575854EE49B}"/>
              </a:ext>
            </a:extLst>
          </p:cNvPr>
          <p:cNvSpPr/>
          <p:nvPr/>
        </p:nvSpPr>
        <p:spPr>
          <a:xfrm>
            <a:off x="1791459" y="1293132"/>
            <a:ext cx="4020241" cy="351024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C39F8EC0-A5D1-E44D-A8E4-1F34FCA2AB3A}"/>
              </a:ext>
            </a:extLst>
          </p:cNvPr>
          <p:cNvSpPr txBox="1"/>
          <p:nvPr/>
        </p:nvSpPr>
        <p:spPr>
          <a:xfrm>
            <a:off x="3269536" y="1306705"/>
            <a:ext cx="1009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Training</a:t>
            </a: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82E5084F-DF30-FE43-A95B-63616D090977}"/>
              </a:ext>
            </a:extLst>
          </p:cNvPr>
          <p:cNvSpPr/>
          <p:nvPr/>
        </p:nvSpPr>
        <p:spPr>
          <a:xfrm>
            <a:off x="5960884" y="1277664"/>
            <a:ext cx="2223038" cy="352571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6F77EDD8-1716-C645-83A6-F7C4AD0646EE}"/>
              </a:ext>
            </a:extLst>
          </p:cNvPr>
          <p:cNvGrpSpPr/>
          <p:nvPr/>
        </p:nvGrpSpPr>
        <p:grpSpPr>
          <a:xfrm>
            <a:off x="6122293" y="2151365"/>
            <a:ext cx="935996" cy="2226774"/>
            <a:chOff x="4316973" y="2421842"/>
            <a:chExt cx="935996" cy="2226773"/>
          </a:xfrm>
        </p:grpSpPr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EEC1E19C-6C19-7444-8E15-AF2D491BAC26}"/>
                </a:ext>
              </a:extLst>
            </p:cNvPr>
            <p:cNvSpPr txBox="1"/>
            <p:nvPr/>
          </p:nvSpPr>
          <p:spPr>
            <a:xfrm>
              <a:off x="4445867" y="4402394"/>
              <a:ext cx="77513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74EB74B1-0A66-F046-B4E3-1B198BCC05A4}"/>
                </a:ext>
              </a:extLst>
            </p:cNvPr>
            <p:cNvSpPr/>
            <p:nvPr/>
          </p:nvSpPr>
          <p:spPr>
            <a:xfrm>
              <a:off x="4316973" y="2421842"/>
              <a:ext cx="935996" cy="2198813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9" name="TextBox 158">
            <a:extLst>
              <a:ext uri="{FF2B5EF4-FFF2-40B4-BE49-F238E27FC236}">
                <a16:creationId xmlns:a16="http://schemas.microsoft.com/office/drawing/2014/main" id="{61754372-922F-ED4B-B635-8985F7B5FD01}"/>
              </a:ext>
            </a:extLst>
          </p:cNvPr>
          <p:cNvSpPr txBox="1"/>
          <p:nvPr/>
        </p:nvSpPr>
        <p:spPr>
          <a:xfrm>
            <a:off x="6827816" y="1283342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/>
              <a:t>Test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3548A0E6-DCD9-C240-B6D8-DB6ABBC21BC3}"/>
              </a:ext>
            </a:extLst>
          </p:cNvPr>
          <p:cNvSpPr txBox="1"/>
          <p:nvPr/>
        </p:nvSpPr>
        <p:spPr>
          <a:xfrm>
            <a:off x="7182143" y="2112213"/>
            <a:ext cx="1120164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MSC02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66EAE55-CBC9-AB4E-A38E-27A394C542F9}"/>
              </a:ext>
            </a:extLst>
          </p:cNvPr>
          <p:cNvSpPr txBox="1"/>
          <p:nvPr/>
        </p:nvSpPr>
        <p:spPr>
          <a:xfrm>
            <a:off x="1827754" y="1277663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862A1B86-B76E-974C-AF13-9E9222036408}"/>
              </a:ext>
            </a:extLst>
          </p:cNvPr>
          <p:cNvSpPr txBox="1"/>
          <p:nvPr/>
        </p:nvSpPr>
        <p:spPr>
          <a:xfrm>
            <a:off x="1842833" y="2112214"/>
            <a:ext cx="9592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Semantic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129D0F50-30E8-6947-B97B-4810C3C1426C}"/>
              </a:ext>
            </a:extLst>
          </p:cNvPr>
          <p:cNvSpPr txBox="1"/>
          <p:nvPr/>
        </p:nvSpPr>
        <p:spPr>
          <a:xfrm>
            <a:off x="1754784" y="2588553"/>
            <a:ext cx="12032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Coherence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3E126B5B-C761-2A48-9A2E-E3B72ECA7CFA}"/>
              </a:ext>
            </a:extLst>
          </p:cNvPr>
          <p:cNvSpPr txBox="1"/>
          <p:nvPr/>
        </p:nvSpPr>
        <p:spPr>
          <a:xfrm>
            <a:off x="1845546" y="3634249"/>
            <a:ext cx="9565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Memory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6583687-521D-2440-B9C4-10D9CA7F4348}"/>
              </a:ext>
            </a:extLst>
          </p:cNvPr>
          <p:cNvSpPr txBox="1"/>
          <p:nvPr/>
        </p:nvSpPr>
        <p:spPr>
          <a:xfrm>
            <a:off x="1939783" y="3143995"/>
            <a:ext cx="780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Motor</a:t>
            </a:r>
          </a:p>
        </p:txBody>
      </p:sp>
      <p:pic>
        <p:nvPicPr>
          <p:cNvPr id="185" name="Picture 184">
            <a:extLst>
              <a:ext uri="{FF2B5EF4-FFF2-40B4-BE49-F238E27FC236}">
                <a16:creationId xmlns:a16="http://schemas.microsoft.com/office/drawing/2014/main" id="{A9F950DA-159D-C74A-8C65-E95B282D9C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766" r="49984" b="33566"/>
          <a:stretch/>
        </p:blipFill>
        <p:spPr>
          <a:xfrm rot="5400000">
            <a:off x="6738326" y="2884063"/>
            <a:ext cx="1703199" cy="903524"/>
          </a:xfrm>
          <a:prstGeom prst="rect">
            <a:avLst/>
          </a:prstGeom>
        </p:spPr>
      </p:pic>
      <p:sp>
        <p:nvSpPr>
          <p:cNvPr id="103" name="TextBox 102">
            <a:extLst>
              <a:ext uri="{FF2B5EF4-FFF2-40B4-BE49-F238E27FC236}">
                <a16:creationId xmlns:a16="http://schemas.microsoft.com/office/drawing/2014/main" id="{5DDA3A49-6B9F-6D47-A115-355C8AE7D8A2}"/>
              </a:ext>
            </a:extLst>
          </p:cNvPr>
          <p:cNvSpPr txBox="1"/>
          <p:nvPr/>
        </p:nvSpPr>
        <p:spPr>
          <a:xfrm>
            <a:off x="6249444" y="-1186789"/>
            <a:ext cx="92858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099612A-7D56-6A4F-8CE7-AB727A0B7B91}"/>
              </a:ext>
            </a:extLst>
          </p:cNvPr>
          <p:cNvSpPr txBox="1"/>
          <p:nvPr/>
        </p:nvSpPr>
        <p:spPr>
          <a:xfrm>
            <a:off x="6171697" y="2120057"/>
            <a:ext cx="1091468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1C9CD2FF-1D0C-5B4D-9554-FCA7D70B7F23}"/>
              </a:ext>
            </a:extLst>
          </p:cNvPr>
          <p:cNvSpPr txBox="1"/>
          <p:nvPr/>
        </p:nvSpPr>
        <p:spPr>
          <a:xfrm>
            <a:off x="6237876" y="5464366"/>
            <a:ext cx="91513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pic>
        <p:nvPicPr>
          <p:cNvPr id="107" name="Picture 106">
            <a:extLst>
              <a:ext uri="{FF2B5EF4-FFF2-40B4-BE49-F238E27FC236}">
                <a16:creationId xmlns:a16="http://schemas.microsoft.com/office/drawing/2014/main" id="{08547ED0-E6CE-1B47-9954-E86CF0D88E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950" r="49984" b="33566"/>
          <a:stretch/>
        </p:blipFill>
        <p:spPr>
          <a:xfrm rot="5400000">
            <a:off x="4205200" y="3305328"/>
            <a:ext cx="2070210" cy="547569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B9D15032-25CA-9B46-A07E-A1C7A78573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950" r="87392" b="33566"/>
          <a:stretch/>
        </p:blipFill>
        <p:spPr>
          <a:xfrm rot="5400000">
            <a:off x="4984853" y="2020491"/>
            <a:ext cx="521836" cy="547569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A13D5C93-E084-4C45-8770-32818378EAAE}"/>
              </a:ext>
            </a:extLst>
          </p:cNvPr>
          <p:cNvSpPr txBox="1"/>
          <p:nvPr/>
        </p:nvSpPr>
        <p:spPr>
          <a:xfrm>
            <a:off x="2451961" y="5429949"/>
            <a:ext cx="1004308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898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>
            <a:extLst>
              <a:ext uri="{FF2B5EF4-FFF2-40B4-BE49-F238E27FC236}">
                <a16:creationId xmlns:a16="http://schemas.microsoft.com/office/drawing/2014/main" id="{F181AA92-831C-3343-8F3A-03CE0E8230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85" r="49984" b="29388"/>
          <a:stretch/>
        </p:blipFill>
        <p:spPr>
          <a:xfrm>
            <a:off x="2476814" y="-1069570"/>
            <a:ext cx="3359742" cy="2140127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5894F6F8-4675-F345-AE70-C470759C0F68}"/>
              </a:ext>
            </a:extLst>
          </p:cNvPr>
          <p:cNvSpPr txBox="1"/>
          <p:nvPr/>
        </p:nvSpPr>
        <p:spPr>
          <a:xfrm>
            <a:off x="1448374" y="-628534"/>
            <a:ext cx="115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All</a:t>
            </a:r>
            <a:r>
              <a:rPr lang="en-US" sz="1400" dirty="0"/>
              <a:t> </a:t>
            </a:r>
            <a:r>
              <a:rPr lang="en-US" sz="1600" dirty="0"/>
              <a:t>Tasks</a:t>
            </a:r>
            <a:endParaRPr lang="en-US" sz="14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F88D740-160F-134A-BCBA-9865B9A2C8F0}"/>
              </a:ext>
            </a:extLst>
          </p:cNvPr>
          <p:cNvSpPr txBox="1"/>
          <p:nvPr/>
        </p:nvSpPr>
        <p:spPr>
          <a:xfrm>
            <a:off x="2022581" y="325394"/>
            <a:ext cx="5766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Rest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121F5C0-CF21-0E47-9F88-D8E6B74FFB88}"/>
              </a:ext>
            </a:extLst>
          </p:cNvPr>
          <p:cNvSpPr txBox="1"/>
          <p:nvPr/>
        </p:nvSpPr>
        <p:spPr>
          <a:xfrm>
            <a:off x="2447248" y="-1204469"/>
            <a:ext cx="10410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FADD284-9A4E-0645-A57D-DA13803027BB}"/>
              </a:ext>
            </a:extLst>
          </p:cNvPr>
          <p:cNvSpPr txBox="1"/>
          <p:nvPr/>
        </p:nvSpPr>
        <p:spPr>
          <a:xfrm>
            <a:off x="2569308" y="810426"/>
            <a:ext cx="762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7EFDAB6-33CA-1842-9B29-9136FD2D9431}"/>
              </a:ext>
            </a:extLst>
          </p:cNvPr>
          <p:cNvSpPr txBox="1"/>
          <p:nvPr/>
        </p:nvSpPr>
        <p:spPr>
          <a:xfrm>
            <a:off x="3412251" y="810426"/>
            <a:ext cx="826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AAE4441-F4E8-C340-84D8-9F49B21E9422}"/>
              </a:ext>
            </a:extLst>
          </p:cNvPr>
          <p:cNvSpPr txBox="1"/>
          <p:nvPr/>
        </p:nvSpPr>
        <p:spPr>
          <a:xfrm>
            <a:off x="4339345" y="792317"/>
            <a:ext cx="4215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.…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1541200-2D5E-E54D-BA6B-F3028F7ECC9B}"/>
              </a:ext>
            </a:extLst>
          </p:cNvPr>
          <p:cNvSpPr txBox="1"/>
          <p:nvPr/>
        </p:nvSpPr>
        <p:spPr>
          <a:xfrm>
            <a:off x="5083942" y="810426"/>
            <a:ext cx="9373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9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E648BF2-8DA8-A443-B6AA-5BCC7DF56100}"/>
              </a:ext>
            </a:extLst>
          </p:cNvPr>
          <p:cNvSpPr/>
          <p:nvPr/>
        </p:nvSpPr>
        <p:spPr>
          <a:xfrm>
            <a:off x="1793165" y="-1310845"/>
            <a:ext cx="4025152" cy="24362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D687136-3638-A043-AE97-5CD5105C8665}"/>
              </a:ext>
            </a:extLst>
          </p:cNvPr>
          <p:cNvSpPr txBox="1"/>
          <p:nvPr/>
        </p:nvSpPr>
        <p:spPr>
          <a:xfrm>
            <a:off x="3046550" y="-1923554"/>
            <a:ext cx="19361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Training</a:t>
            </a:r>
            <a:r>
              <a:rPr lang="en-US" sz="3600" dirty="0"/>
              <a:t>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F43F4E4-7632-2646-9467-AEC9E4A1EED7}"/>
              </a:ext>
            </a:extLst>
          </p:cNvPr>
          <p:cNvSpPr/>
          <p:nvPr/>
        </p:nvSpPr>
        <p:spPr>
          <a:xfrm>
            <a:off x="5960891" y="-1310843"/>
            <a:ext cx="2216413" cy="243230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57030E1A-DB95-E444-B134-5D585F08DA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431" t="-2" r="12089" b="64747"/>
          <a:stretch/>
        </p:blipFill>
        <p:spPr>
          <a:xfrm>
            <a:off x="6158236" y="-904039"/>
            <a:ext cx="927648" cy="1908619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89FAA5EB-9A97-E147-86E7-35C0EE90AAFC}"/>
              </a:ext>
            </a:extLst>
          </p:cNvPr>
          <p:cNvSpPr txBox="1"/>
          <p:nvPr/>
        </p:nvSpPr>
        <p:spPr>
          <a:xfrm>
            <a:off x="6286601" y="810426"/>
            <a:ext cx="9981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80EA7A3-B316-964E-89DA-7D98F1940715}"/>
              </a:ext>
            </a:extLst>
          </p:cNvPr>
          <p:cNvSpPr/>
          <p:nvPr/>
        </p:nvSpPr>
        <p:spPr>
          <a:xfrm>
            <a:off x="6198368" y="-1181564"/>
            <a:ext cx="900284" cy="2238202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70ACFC5-F5A2-6C4C-A02C-D56E18737D32}"/>
              </a:ext>
            </a:extLst>
          </p:cNvPr>
          <p:cNvSpPr txBox="1"/>
          <p:nvPr/>
        </p:nvSpPr>
        <p:spPr>
          <a:xfrm>
            <a:off x="6521249" y="-1923554"/>
            <a:ext cx="10101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Test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4C63CDE-B9D7-934F-89AB-C93F20ECA694}"/>
              </a:ext>
            </a:extLst>
          </p:cNvPr>
          <p:cNvSpPr txBox="1"/>
          <p:nvPr/>
        </p:nvSpPr>
        <p:spPr>
          <a:xfrm>
            <a:off x="7237838" y="-1186789"/>
            <a:ext cx="92800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MSC02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D9DA12F0-3B8F-1949-B19C-CEEF76C3C5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16" t="-2" r="12672" b="67934"/>
          <a:stretch/>
        </p:blipFill>
        <p:spPr>
          <a:xfrm>
            <a:off x="7231697" y="-888462"/>
            <a:ext cx="785890" cy="1737359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60A59F33-2A12-2746-9DD5-704A8BA367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85" r="49984" b="29388"/>
          <a:stretch/>
        </p:blipFill>
        <p:spPr>
          <a:xfrm>
            <a:off x="2469874" y="4572141"/>
            <a:ext cx="3359742" cy="2140127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4C7C1EE5-8C21-A149-AEA8-AE0F252D5DFD}"/>
              </a:ext>
            </a:extLst>
          </p:cNvPr>
          <p:cNvSpPr txBox="1"/>
          <p:nvPr/>
        </p:nvSpPr>
        <p:spPr>
          <a:xfrm>
            <a:off x="1737272" y="4980328"/>
            <a:ext cx="804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rgbClr val="00B050"/>
                </a:solidFill>
              </a:rPr>
              <a:t>Motor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B8F45C8-29E8-E446-B8B5-E4F1C8641345}"/>
              </a:ext>
            </a:extLst>
          </p:cNvPr>
          <p:cNvSpPr txBox="1"/>
          <p:nvPr/>
        </p:nvSpPr>
        <p:spPr>
          <a:xfrm>
            <a:off x="1802213" y="5889742"/>
            <a:ext cx="739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Rest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5FB9F2F-9888-BB42-AD21-427702718A06}"/>
              </a:ext>
            </a:extLst>
          </p:cNvPr>
          <p:cNvSpPr txBox="1"/>
          <p:nvPr/>
        </p:nvSpPr>
        <p:spPr>
          <a:xfrm>
            <a:off x="2531314" y="6447404"/>
            <a:ext cx="7046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C03CDB6-4F53-9040-B4E0-7AFB21FE1684}"/>
              </a:ext>
            </a:extLst>
          </p:cNvPr>
          <p:cNvSpPr txBox="1"/>
          <p:nvPr/>
        </p:nvSpPr>
        <p:spPr>
          <a:xfrm>
            <a:off x="3423730" y="6447405"/>
            <a:ext cx="747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2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29E2E5F-4B66-0043-ABE8-257EEDF99E1B}"/>
              </a:ext>
            </a:extLst>
          </p:cNvPr>
          <p:cNvSpPr txBox="1"/>
          <p:nvPr/>
        </p:nvSpPr>
        <p:spPr>
          <a:xfrm>
            <a:off x="4332406" y="6324284"/>
            <a:ext cx="42153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.…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8872E11-6506-EE43-9E95-C1CEB1B0D1D5}"/>
              </a:ext>
            </a:extLst>
          </p:cNvPr>
          <p:cNvSpPr txBox="1"/>
          <p:nvPr/>
        </p:nvSpPr>
        <p:spPr>
          <a:xfrm>
            <a:off x="5099969" y="6447405"/>
            <a:ext cx="8053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9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F7B54BC-395F-8B4F-AC57-CE13C748FBF2}"/>
              </a:ext>
            </a:extLst>
          </p:cNvPr>
          <p:cNvSpPr/>
          <p:nvPr/>
        </p:nvSpPr>
        <p:spPr>
          <a:xfrm>
            <a:off x="1798397" y="4422423"/>
            <a:ext cx="4019927" cy="23253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811DF2AC-05C2-D442-B108-7C9CEACDE59D}"/>
              </a:ext>
            </a:extLst>
          </p:cNvPr>
          <p:cNvSpPr/>
          <p:nvPr/>
        </p:nvSpPr>
        <p:spPr>
          <a:xfrm>
            <a:off x="5960882" y="4422423"/>
            <a:ext cx="2213582" cy="23253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id="{5426C38C-6F87-064B-A4F7-B5C6E7C12B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431" t="-2" r="12089" b="64747"/>
          <a:stretch/>
        </p:blipFill>
        <p:spPr>
          <a:xfrm>
            <a:off x="6154467" y="4752600"/>
            <a:ext cx="927648" cy="1908619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DFF33AB6-9393-FF4D-A5CA-5D252732B23D}"/>
              </a:ext>
            </a:extLst>
          </p:cNvPr>
          <p:cNvSpPr txBox="1"/>
          <p:nvPr/>
        </p:nvSpPr>
        <p:spPr>
          <a:xfrm>
            <a:off x="6296068" y="6447404"/>
            <a:ext cx="7837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10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3A5DCAD8-01E7-6B4E-A8CF-3F4AD2F26E27}"/>
              </a:ext>
            </a:extLst>
          </p:cNvPr>
          <p:cNvSpPr/>
          <p:nvPr/>
        </p:nvSpPr>
        <p:spPr>
          <a:xfrm>
            <a:off x="6194599" y="4475077"/>
            <a:ext cx="900284" cy="2198813"/>
          </a:xfrm>
          <a:prstGeom prst="rect">
            <a:avLst/>
          </a:prstGeom>
          <a:noFill/>
          <a:ln w="28575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ABFD1EB-45A5-6C4B-96A7-6A05D6CFD5B7}"/>
              </a:ext>
            </a:extLst>
          </p:cNvPr>
          <p:cNvSpPr txBox="1"/>
          <p:nvPr/>
        </p:nvSpPr>
        <p:spPr>
          <a:xfrm>
            <a:off x="7194667" y="4470940"/>
            <a:ext cx="1000741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MSC02</a:t>
            </a: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EE5E8CA4-C83B-F543-AEE2-3B96F7D531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16" t="-2" r="12672" b="67934"/>
          <a:stretch/>
        </p:blipFill>
        <p:spPr>
          <a:xfrm>
            <a:off x="7227929" y="4768175"/>
            <a:ext cx="785890" cy="1737359"/>
          </a:xfrm>
          <a:prstGeom prst="rect">
            <a:avLst/>
          </a:prstGeom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B395A729-FD21-FC4F-A3A8-93DC6921329B}"/>
              </a:ext>
            </a:extLst>
          </p:cNvPr>
          <p:cNvSpPr txBox="1"/>
          <p:nvPr/>
        </p:nvSpPr>
        <p:spPr>
          <a:xfrm>
            <a:off x="1460633" y="-1435297"/>
            <a:ext cx="3369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FE3D4AD7-48BC-F342-BDC0-C4236B805C97}"/>
              </a:ext>
            </a:extLst>
          </p:cNvPr>
          <p:cNvSpPr txBox="1"/>
          <p:nvPr/>
        </p:nvSpPr>
        <p:spPr>
          <a:xfrm>
            <a:off x="1484680" y="4285266"/>
            <a:ext cx="312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C31F65D-B58F-D447-A391-2B4223B4DD94}"/>
              </a:ext>
            </a:extLst>
          </p:cNvPr>
          <p:cNvSpPr txBox="1"/>
          <p:nvPr/>
        </p:nvSpPr>
        <p:spPr>
          <a:xfrm>
            <a:off x="2261513" y="3633863"/>
            <a:ext cx="7172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Rest</a:t>
            </a: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82E5084F-DF30-FE43-A95B-63616D090977}"/>
              </a:ext>
            </a:extLst>
          </p:cNvPr>
          <p:cNvSpPr/>
          <p:nvPr/>
        </p:nvSpPr>
        <p:spPr>
          <a:xfrm>
            <a:off x="5960883" y="1245525"/>
            <a:ext cx="2212848" cy="30397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66EAE55-CBC9-AB4E-A38E-27A394C542F9}"/>
              </a:ext>
            </a:extLst>
          </p:cNvPr>
          <p:cNvSpPr txBox="1"/>
          <p:nvPr/>
        </p:nvSpPr>
        <p:spPr>
          <a:xfrm>
            <a:off x="1447810" y="1125703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862A1B86-B76E-974C-AF13-9E9222036408}"/>
              </a:ext>
            </a:extLst>
          </p:cNvPr>
          <p:cNvSpPr txBox="1"/>
          <p:nvPr/>
        </p:nvSpPr>
        <p:spPr>
          <a:xfrm>
            <a:off x="2019515" y="1605428"/>
            <a:ext cx="9592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Semantic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129D0F50-30E8-6947-B97B-4810C3C1426C}"/>
              </a:ext>
            </a:extLst>
          </p:cNvPr>
          <p:cNvSpPr txBox="1"/>
          <p:nvPr/>
        </p:nvSpPr>
        <p:spPr>
          <a:xfrm>
            <a:off x="1775566" y="2081767"/>
            <a:ext cx="12032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Coherence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3E126B5B-C761-2A48-9A2E-E3B72ECA7CFA}"/>
              </a:ext>
            </a:extLst>
          </p:cNvPr>
          <p:cNvSpPr txBox="1"/>
          <p:nvPr/>
        </p:nvSpPr>
        <p:spPr>
          <a:xfrm>
            <a:off x="2022227" y="3127462"/>
            <a:ext cx="9565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Memory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6583687-521D-2440-B9C4-10D9CA7F4348}"/>
              </a:ext>
            </a:extLst>
          </p:cNvPr>
          <p:cNvSpPr txBox="1"/>
          <p:nvPr/>
        </p:nvSpPr>
        <p:spPr>
          <a:xfrm>
            <a:off x="2198482" y="2637210"/>
            <a:ext cx="780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Motor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DDA3A49-6B9F-6D47-A115-355C8AE7D8A2}"/>
              </a:ext>
            </a:extLst>
          </p:cNvPr>
          <p:cNvSpPr txBox="1"/>
          <p:nvPr/>
        </p:nvSpPr>
        <p:spPr>
          <a:xfrm>
            <a:off x="6249444" y="-1186789"/>
            <a:ext cx="92858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1C9CD2FF-1D0C-5B4D-9554-FCA7D70B7F23}"/>
              </a:ext>
            </a:extLst>
          </p:cNvPr>
          <p:cNvSpPr txBox="1"/>
          <p:nvPr/>
        </p:nvSpPr>
        <p:spPr>
          <a:xfrm>
            <a:off x="6249354" y="4460792"/>
            <a:ext cx="915130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F6FA7BE-2275-9347-8EBB-76E1E7FABAFC}"/>
              </a:ext>
            </a:extLst>
          </p:cNvPr>
          <p:cNvGrpSpPr/>
          <p:nvPr/>
        </p:nvGrpSpPr>
        <p:grpSpPr>
          <a:xfrm>
            <a:off x="2908447" y="1432441"/>
            <a:ext cx="2437950" cy="2891277"/>
            <a:chOff x="5264947" y="4802109"/>
            <a:chExt cx="2437950" cy="289127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18AFA69-4F2A-7543-984B-2763DF927DB5}"/>
                </a:ext>
              </a:extLst>
            </p:cNvPr>
            <p:cNvGrpSpPr/>
            <p:nvPr/>
          </p:nvGrpSpPr>
          <p:grpSpPr>
            <a:xfrm>
              <a:off x="5393520" y="4802109"/>
              <a:ext cx="2075339" cy="2805881"/>
              <a:chOff x="5367452" y="5661135"/>
              <a:chExt cx="1707419" cy="2404296"/>
            </a:xfrm>
          </p:grpSpPr>
          <p:pic>
            <p:nvPicPr>
              <p:cNvPr id="105" name="Picture 104">
                <a:extLst>
                  <a:ext uri="{FF2B5EF4-FFF2-40B4-BE49-F238E27FC236}">
                    <a16:creationId xmlns:a16="http://schemas.microsoft.com/office/drawing/2014/main" id="{7E0633CE-883D-DE45-99D4-951EA7667F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0185" r="49984" b="29388"/>
              <a:stretch/>
            </p:blipFill>
            <p:spPr>
              <a:xfrm>
                <a:off x="5367452" y="6980507"/>
                <a:ext cx="1703199" cy="1084924"/>
              </a:xfrm>
              <a:prstGeom prst="rect">
                <a:avLst/>
              </a:prstGeom>
            </p:spPr>
          </p:pic>
          <p:pic>
            <p:nvPicPr>
              <p:cNvPr id="178" name="Picture 177">
                <a:extLst>
                  <a:ext uri="{FF2B5EF4-FFF2-40B4-BE49-F238E27FC236}">
                    <a16:creationId xmlns:a16="http://schemas.microsoft.com/office/drawing/2014/main" id="{137F0DF1-4A8D-AB40-AE81-F36469BAC1E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0185" r="49984" b="33566"/>
              <a:stretch/>
            </p:blipFill>
            <p:spPr>
              <a:xfrm>
                <a:off x="5370869" y="6093645"/>
                <a:ext cx="1703199" cy="972790"/>
              </a:xfrm>
              <a:prstGeom prst="rect">
                <a:avLst/>
              </a:prstGeom>
            </p:spPr>
          </p:pic>
          <p:pic>
            <p:nvPicPr>
              <p:cNvPr id="179" name="Picture 178">
                <a:extLst>
                  <a:ext uri="{FF2B5EF4-FFF2-40B4-BE49-F238E27FC236}">
                    <a16:creationId xmlns:a16="http://schemas.microsoft.com/office/drawing/2014/main" id="{F982828C-8CBA-394C-B25A-DD05EB6F5E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0185" r="49984" b="48900"/>
              <a:stretch/>
            </p:blipFill>
            <p:spPr>
              <a:xfrm>
                <a:off x="5371672" y="5661135"/>
                <a:ext cx="1703199" cy="561269"/>
              </a:xfrm>
              <a:prstGeom prst="rect">
                <a:avLst/>
              </a:prstGeom>
            </p:spPr>
          </p:pic>
        </p:grp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52A0FDFB-DF51-334B-8833-8976851DFE78}"/>
                </a:ext>
              </a:extLst>
            </p:cNvPr>
            <p:cNvSpPr txBox="1"/>
            <p:nvPr/>
          </p:nvSpPr>
          <p:spPr>
            <a:xfrm>
              <a:off x="5264947" y="7437843"/>
              <a:ext cx="81865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F41C918F-E990-734F-8C8A-95EBF39D580A}"/>
                </a:ext>
              </a:extLst>
            </p:cNvPr>
            <p:cNvSpPr txBox="1"/>
            <p:nvPr/>
          </p:nvSpPr>
          <p:spPr>
            <a:xfrm>
              <a:off x="5843537" y="7447164"/>
              <a:ext cx="76963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2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D79B51A8-C393-0647-B141-5145877213DA}"/>
                </a:ext>
              </a:extLst>
            </p:cNvPr>
            <p:cNvSpPr txBox="1"/>
            <p:nvPr/>
          </p:nvSpPr>
          <p:spPr>
            <a:xfrm>
              <a:off x="6477010" y="7368055"/>
              <a:ext cx="421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.…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2B17802F-9687-C04C-8F44-5C0045E937AA}"/>
                </a:ext>
              </a:extLst>
            </p:cNvPr>
            <p:cNvSpPr txBox="1"/>
            <p:nvPr/>
          </p:nvSpPr>
          <p:spPr>
            <a:xfrm>
              <a:off x="6881003" y="7424189"/>
              <a:ext cx="82189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9</a:t>
              </a:r>
            </a:p>
          </p:txBody>
        </p:sp>
      </p:grpSp>
      <p:sp>
        <p:nvSpPr>
          <p:cNvPr id="153" name="Rectangle 152">
            <a:extLst>
              <a:ext uri="{FF2B5EF4-FFF2-40B4-BE49-F238E27FC236}">
                <a16:creationId xmlns:a16="http://schemas.microsoft.com/office/drawing/2014/main" id="{147C621D-9C36-3440-932B-2575854EE49B}"/>
              </a:ext>
            </a:extLst>
          </p:cNvPr>
          <p:cNvSpPr/>
          <p:nvPr/>
        </p:nvSpPr>
        <p:spPr>
          <a:xfrm>
            <a:off x="1798083" y="1245525"/>
            <a:ext cx="4020241" cy="304952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FF4675-2E3D-A144-9674-EF26933C3120}"/>
              </a:ext>
            </a:extLst>
          </p:cNvPr>
          <p:cNvGrpSpPr/>
          <p:nvPr/>
        </p:nvGrpSpPr>
        <p:grpSpPr>
          <a:xfrm>
            <a:off x="6122292" y="1426459"/>
            <a:ext cx="1140872" cy="2644704"/>
            <a:chOff x="8636097" y="5150094"/>
            <a:chExt cx="1140872" cy="2644704"/>
          </a:xfrm>
        </p:grpSpPr>
        <p:pic>
          <p:nvPicPr>
            <p:cNvPr id="184" name="Picture 183">
              <a:extLst>
                <a:ext uri="{FF2B5EF4-FFF2-40B4-BE49-F238E27FC236}">
                  <a16:creationId xmlns:a16="http://schemas.microsoft.com/office/drawing/2014/main" id="{0D833588-73AD-9A4C-B681-1D2AF9ED90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766" r="49984" b="33566"/>
            <a:stretch/>
          </p:blipFill>
          <p:spPr>
            <a:xfrm rot="5400000">
              <a:off x="8268731" y="6245540"/>
              <a:ext cx="1703199" cy="903525"/>
            </a:xfrm>
            <a:prstGeom prst="rect">
              <a:avLst/>
            </a:prstGeom>
          </p:spPr>
        </p:pic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6F77EDD8-1716-C645-83A6-F7C4AD0646EE}"/>
                </a:ext>
              </a:extLst>
            </p:cNvPr>
            <p:cNvGrpSpPr/>
            <p:nvPr/>
          </p:nvGrpSpPr>
          <p:grpSpPr>
            <a:xfrm>
              <a:off x="8636097" y="5210896"/>
              <a:ext cx="935996" cy="2583902"/>
              <a:chOff x="4316973" y="2421842"/>
              <a:chExt cx="935996" cy="2583902"/>
            </a:xfrm>
          </p:grpSpPr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EEC1E19C-6C19-7444-8E15-AF2D491BAC26}"/>
                  </a:ext>
                </a:extLst>
              </p:cNvPr>
              <p:cNvSpPr txBox="1"/>
              <p:nvPr/>
            </p:nvSpPr>
            <p:spPr>
              <a:xfrm>
                <a:off x="4425404" y="4749680"/>
                <a:ext cx="775138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Session 10</a:t>
                </a:r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74EB74B1-0A66-F046-B4E3-1B198BCC05A4}"/>
                  </a:ext>
                </a:extLst>
              </p:cNvPr>
              <p:cNvSpPr/>
              <p:nvPr/>
            </p:nvSpPr>
            <p:spPr>
              <a:xfrm>
                <a:off x="4316973" y="2421842"/>
                <a:ext cx="935996" cy="2583902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0"/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1099612A-7D56-6A4F-8CE7-AB727A0B7B91}"/>
                </a:ext>
              </a:extLst>
            </p:cNvPr>
            <p:cNvSpPr txBox="1"/>
            <p:nvPr/>
          </p:nvSpPr>
          <p:spPr>
            <a:xfrm>
              <a:off x="8685501" y="5150094"/>
              <a:ext cx="1091468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6E2AFA9-0D37-E44A-9A17-5180B7BF87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766" r="88129" b="33566"/>
            <a:stretch/>
          </p:blipFill>
          <p:spPr>
            <a:xfrm rot="5400000">
              <a:off x="8918211" y="5192172"/>
              <a:ext cx="404238" cy="90352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DD6ECB1-E6B5-6342-BC2D-9EB8FAF0665A}"/>
              </a:ext>
            </a:extLst>
          </p:cNvPr>
          <p:cNvGrpSpPr/>
          <p:nvPr/>
        </p:nvGrpSpPr>
        <p:grpSpPr>
          <a:xfrm>
            <a:off x="7153367" y="1418621"/>
            <a:ext cx="1148945" cy="2389885"/>
            <a:chOff x="9667164" y="5142249"/>
            <a:chExt cx="1148945" cy="2389886"/>
          </a:xfrm>
        </p:grpSpPr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3548A0E6-DCD9-C240-B6D8-DB6ABBC21BC3}"/>
                </a:ext>
              </a:extLst>
            </p:cNvPr>
            <p:cNvSpPr txBox="1"/>
            <p:nvPr/>
          </p:nvSpPr>
          <p:spPr>
            <a:xfrm>
              <a:off x="9695946" y="5142249"/>
              <a:ext cx="1120163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F0"/>
                  </a:solidFill>
                </a:rPr>
                <a:t>MSC02</a:t>
              </a:r>
            </a:p>
          </p:txBody>
        </p:sp>
        <p:pic>
          <p:nvPicPr>
            <p:cNvPr id="185" name="Picture 184">
              <a:extLst>
                <a:ext uri="{FF2B5EF4-FFF2-40B4-BE49-F238E27FC236}">
                  <a16:creationId xmlns:a16="http://schemas.microsoft.com/office/drawing/2014/main" id="{A9F950DA-159D-C74A-8C65-E95B282D9C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766" r="49984" b="33566"/>
            <a:stretch/>
          </p:blipFill>
          <p:spPr>
            <a:xfrm rot="5400000">
              <a:off x="9267328" y="6228773"/>
              <a:ext cx="1703199" cy="903525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215D9473-582F-BE45-AFED-3B2B0C12F9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766" r="88129" b="33566"/>
            <a:stretch/>
          </p:blipFill>
          <p:spPr>
            <a:xfrm rot="5400000">
              <a:off x="9916808" y="5171325"/>
              <a:ext cx="404238" cy="903525"/>
            </a:xfrm>
            <a:prstGeom prst="rect">
              <a:avLst/>
            </a:prstGeom>
          </p:spPr>
        </p:pic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29B0D1C7-22B1-7D41-9C42-62FA2F1F6CA9}"/>
              </a:ext>
            </a:extLst>
          </p:cNvPr>
          <p:cNvSpPr txBox="1"/>
          <p:nvPr/>
        </p:nvSpPr>
        <p:spPr>
          <a:xfrm>
            <a:off x="2463229" y="4476382"/>
            <a:ext cx="10410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4A8E02C-969B-BD4F-ACA1-0FCC2243AC5F}"/>
              </a:ext>
            </a:extLst>
          </p:cNvPr>
          <p:cNvSpPr txBox="1"/>
          <p:nvPr/>
        </p:nvSpPr>
        <p:spPr>
          <a:xfrm>
            <a:off x="2513349" y="1229402"/>
            <a:ext cx="10410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785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6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98">
            <a:extLst>
              <a:ext uri="{FF2B5EF4-FFF2-40B4-BE49-F238E27FC236}">
                <a16:creationId xmlns:a16="http://schemas.microsoft.com/office/drawing/2014/main" id="{88B2A863-85F4-2649-A4B9-7B3F56180F7B}"/>
              </a:ext>
            </a:extLst>
          </p:cNvPr>
          <p:cNvSpPr>
            <a:spLocks/>
          </p:cNvSpPr>
          <p:nvPr/>
        </p:nvSpPr>
        <p:spPr>
          <a:xfrm>
            <a:off x="4793145" y="3733446"/>
            <a:ext cx="914400" cy="2560320"/>
          </a:xfrm>
          <a:prstGeom prst="rect">
            <a:avLst/>
          </a:prstGeom>
          <a:solidFill>
            <a:schemeClr val="bg2">
              <a:lumMod val="25000"/>
              <a:alpha val="3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F181AA92-831C-3343-8F3A-03CE0E8230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85" r="49984" b="29388"/>
          <a:stretch/>
        </p:blipFill>
        <p:spPr>
          <a:xfrm>
            <a:off x="1122539" y="1175985"/>
            <a:ext cx="3359742" cy="2140127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5894F6F8-4675-F345-AE70-C470759C0F68}"/>
              </a:ext>
            </a:extLst>
          </p:cNvPr>
          <p:cNvSpPr txBox="1"/>
          <p:nvPr/>
        </p:nvSpPr>
        <p:spPr>
          <a:xfrm>
            <a:off x="94099" y="1617016"/>
            <a:ext cx="115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All</a:t>
            </a:r>
            <a:r>
              <a:rPr lang="en-US" sz="1400" dirty="0"/>
              <a:t> </a:t>
            </a:r>
            <a:r>
              <a:rPr lang="en-US" sz="1600" dirty="0"/>
              <a:t>Tasks</a:t>
            </a:r>
            <a:endParaRPr lang="en-US" sz="14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F88D740-160F-134A-BCBA-9865B9A2C8F0}"/>
              </a:ext>
            </a:extLst>
          </p:cNvPr>
          <p:cNvSpPr txBox="1"/>
          <p:nvPr/>
        </p:nvSpPr>
        <p:spPr>
          <a:xfrm>
            <a:off x="668306" y="2570944"/>
            <a:ext cx="5766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Rest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121F5C0-CF21-0E47-9F88-D8E6B74FFB88}"/>
              </a:ext>
            </a:extLst>
          </p:cNvPr>
          <p:cNvSpPr txBox="1"/>
          <p:nvPr/>
        </p:nvSpPr>
        <p:spPr>
          <a:xfrm>
            <a:off x="1092973" y="1041081"/>
            <a:ext cx="10410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FADD284-9A4E-0645-A57D-DA13803027BB}"/>
              </a:ext>
            </a:extLst>
          </p:cNvPr>
          <p:cNvSpPr txBox="1"/>
          <p:nvPr/>
        </p:nvSpPr>
        <p:spPr>
          <a:xfrm>
            <a:off x="1215032" y="3055976"/>
            <a:ext cx="762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7EFDAB6-33CA-1842-9B29-9136FD2D9431}"/>
              </a:ext>
            </a:extLst>
          </p:cNvPr>
          <p:cNvSpPr txBox="1"/>
          <p:nvPr/>
        </p:nvSpPr>
        <p:spPr>
          <a:xfrm>
            <a:off x="2057975" y="3055976"/>
            <a:ext cx="8265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AAE4441-F4E8-C340-84D8-9F49B21E9422}"/>
              </a:ext>
            </a:extLst>
          </p:cNvPr>
          <p:cNvSpPr txBox="1"/>
          <p:nvPr/>
        </p:nvSpPr>
        <p:spPr>
          <a:xfrm>
            <a:off x="2985071" y="3037867"/>
            <a:ext cx="4215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.…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1541200-2D5E-E54D-BA6B-F3028F7ECC9B}"/>
              </a:ext>
            </a:extLst>
          </p:cNvPr>
          <p:cNvSpPr txBox="1"/>
          <p:nvPr/>
        </p:nvSpPr>
        <p:spPr>
          <a:xfrm>
            <a:off x="3729667" y="3055976"/>
            <a:ext cx="9373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9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E648BF2-8DA8-A443-B6AA-5BCC7DF56100}"/>
              </a:ext>
            </a:extLst>
          </p:cNvPr>
          <p:cNvSpPr/>
          <p:nvPr/>
        </p:nvSpPr>
        <p:spPr>
          <a:xfrm>
            <a:off x="438890" y="934705"/>
            <a:ext cx="4025152" cy="243621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D687136-3638-A043-AE97-5CD5105C8665}"/>
              </a:ext>
            </a:extLst>
          </p:cNvPr>
          <p:cNvSpPr txBox="1"/>
          <p:nvPr/>
        </p:nvSpPr>
        <p:spPr>
          <a:xfrm>
            <a:off x="1849821" y="450002"/>
            <a:ext cx="1242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Training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F43F4E4-7632-2646-9467-AEC9E4A1EED7}"/>
              </a:ext>
            </a:extLst>
          </p:cNvPr>
          <p:cNvSpPr/>
          <p:nvPr/>
        </p:nvSpPr>
        <p:spPr>
          <a:xfrm>
            <a:off x="4606616" y="934712"/>
            <a:ext cx="2216413" cy="243230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70ACFC5-F5A2-6C4C-A02C-D56E18737D32}"/>
              </a:ext>
            </a:extLst>
          </p:cNvPr>
          <p:cNvSpPr txBox="1"/>
          <p:nvPr/>
        </p:nvSpPr>
        <p:spPr>
          <a:xfrm>
            <a:off x="5391017" y="450002"/>
            <a:ext cx="681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Test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4C63CDE-B9D7-934F-89AB-C93F20ECA694}"/>
              </a:ext>
            </a:extLst>
          </p:cNvPr>
          <p:cNvSpPr txBox="1"/>
          <p:nvPr/>
        </p:nvSpPr>
        <p:spPr>
          <a:xfrm>
            <a:off x="5883563" y="1058761"/>
            <a:ext cx="92800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MSC02</a:t>
            </a:r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60A59F33-2A12-2746-9DD5-704A8BA367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185" r="49984" b="29388"/>
          <a:stretch/>
        </p:blipFill>
        <p:spPr>
          <a:xfrm>
            <a:off x="1115600" y="6817691"/>
            <a:ext cx="3359742" cy="2140127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4C7C1EE5-8C21-A149-AEA8-AE0F252D5DFD}"/>
              </a:ext>
            </a:extLst>
          </p:cNvPr>
          <p:cNvSpPr txBox="1"/>
          <p:nvPr/>
        </p:nvSpPr>
        <p:spPr>
          <a:xfrm>
            <a:off x="382997" y="7225878"/>
            <a:ext cx="8040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rgbClr val="00B050"/>
                </a:solidFill>
              </a:rPr>
              <a:t>Motor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B8F45C8-29E8-E446-B8B5-E4F1C8641345}"/>
              </a:ext>
            </a:extLst>
          </p:cNvPr>
          <p:cNvSpPr txBox="1"/>
          <p:nvPr/>
        </p:nvSpPr>
        <p:spPr>
          <a:xfrm>
            <a:off x="447938" y="8135292"/>
            <a:ext cx="7390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Rest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5FB9F2F-9888-BB42-AD21-427702718A06}"/>
              </a:ext>
            </a:extLst>
          </p:cNvPr>
          <p:cNvSpPr txBox="1"/>
          <p:nvPr/>
        </p:nvSpPr>
        <p:spPr>
          <a:xfrm>
            <a:off x="1177039" y="8692954"/>
            <a:ext cx="7046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C03CDB6-4F53-9040-B4E0-7AFB21FE1684}"/>
              </a:ext>
            </a:extLst>
          </p:cNvPr>
          <p:cNvSpPr txBox="1"/>
          <p:nvPr/>
        </p:nvSpPr>
        <p:spPr>
          <a:xfrm>
            <a:off x="2069455" y="8692955"/>
            <a:ext cx="7470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2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29E2E5F-4B66-0043-ABE8-257EEDF99E1B}"/>
              </a:ext>
            </a:extLst>
          </p:cNvPr>
          <p:cNvSpPr txBox="1"/>
          <p:nvPr/>
        </p:nvSpPr>
        <p:spPr>
          <a:xfrm>
            <a:off x="2978130" y="8569834"/>
            <a:ext cx="42153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.…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8872E11-6506-EE43-9E95-C1CEB1B0D1D5}"/>
              </a:ext>
            </a:extLst>
          </p:cNvPr>
          <p:cNvSpPr txBox="1"/>
          <p:nvPr/>
        </p:nvSpPr>
        <p:spPr>
          <a:xfrm>
            <a:off x="3745694" y="8692955"/>
            <a:ext cx="8053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9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F7B54BC-395F-8B4F-AC57-CE13C748FBF2}"/>
              </a:ext>
            </a:extLst>
          </p:cNvPr>
          <p:cNvSpPr/>
          <p:nvPr/>
        </p:nvSpPr>
        <p:spPr>
          <a:xfrm>
            <a:off x="444122" y="6667973"/>
            <a:ext cx="4019927" cy="23253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811DF2AC-05C2-D442-B108-7C9CEACDE59D}"/>
              </a:ext>
            </a:extLst>
          </p:cNvPr>
          <p:cNvSpPr/>
          <p:nvPr/>
        </p:nvSpPr>
        <p:spPr>
          <a:xfrm>
            <a:off x="4606607" y="6667973"/>
            <a:ext cx="2213582" cy="232536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ABFD1EB-45A5-6C4B-96A7-6A05D6CFD5B7}"/>
              </a:ext>
            </a:extLst>
          </p:cNvPr>
          <p:cNvSpPr txBox="1"/>
          <p:nvPr/>
        </p:nvSpPr>
        <p:spPr>
          <a:xfrm>
            <a:off x="5840391" y="6716490"/>
            <a:ext cx="1000741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MSC02</a:t>
            </a: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EE5E8CA4-C83B-F543-AEE2-3B96F7D531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16" t="-2" r="12672" b="67934"/>
          <a:stretch/>
        </p:blipFill>
        <p:spPr>
          <a:xfrm>
            <a:off x="5873653" y="7013725"/>
            <a:ext cx="785890" cy="1737359"/>
          </a:xfrm>
          <a:prstGeom prst="rect">
            <a:avLst/>
          </a:prstGeom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B395A729-FD21-FC4F-A3A8-93DC6921329B}"/>
              </a:ext>
            </a:extLst>
          </p:cNvPr>
          <p:cNvSpPr txBox="1"/>
          <p:nvPr/>
        </p:nvSpPr>
        <p:spPr>
          <a:xfrm>
            <a:off x="106358" y="810258"/>
            <a:ext cx="3369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FE3D4AD7-48BC-F342-BDC0-C4236B805C97}"/>
              </a:ext>
            </a:extLst>
          </p:cNvPr>
          <p:cNvSpPr txBox="1"/>
          <p:nvPr/>
        </p:nvSpPr>
        <p:spPr>
          <a:xfrm>
            <a:off x="130405" y="6530816"/>
            <a:ext cx="312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C31F65D-B58F-D447-A391-2B4223B4DD94}"/>
              </a:ext>
            </a:extLst>
          </p:cNvPr>
          <p:cNvSpPr txBox="1"/>
          <p:nvPr/>
        </p:nvSpPr>
        <p:spPr>
          <a:xfrm>
            <a:off x="907237" y="5879413"/>
            <a:ext cx="7172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Rest</a:t>
            </a: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82E5084F-DF30-FE43-A95B-63616D090977}"/>
              </a:ext>
            </a:extLst>
          </p:cNvPr>
          <p:cNvSpPr/>
          <p:nvPr/>
        </p:nvSpPr>
        <p:spPr>
          <a:xfrm>
            <a:off x="4606608" y="3491075"/>
            <a:ext cx="2212848" cy="30397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66EAE55-CBC9-AB4E-A38E-27A394C542F9}"/>
              </a:ext>
            </a:extLst>
          </p:cNvPr>
          <p:cNvSpPr txBox="1"/>
          <p:nvPr/>
        </p:nvSpPr>
        <p:spPr>
          <a:xfrm>
            <a:off x="93535" y="3371253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862A1B86-B76E-974C-AF13-9E9222036408}"/>
              </a:ext>
            </a:extLst>
          </p:cNvPr>
          <p:cNvSpPr txBox="1"/>
          <p:nvPr/>
        </p:nvSpPr>
        <p:spPr>
          <a:xfrm>
            <a:off x="665240" y="3850978"/>
            <a:ext cx="9592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Semantic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129D0F50-30E8-6947-B97B-4810C3C1426C}"/>
              </a:ext>
            </a:extLst>
          </p:cNvPr>
          <p:cNvSpPr txBox="1"/>
          <p:nvPr/>
        </p:nvSpPr>
        <p:spPr>
          <a:xfrm>
            <a:off x="421291" y="4327317"/>
            <a:ext cx="12032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Coherence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3E126B5B-C761-2A48-9A2E-E3B72ECA7CFA}"/>
              </a:ext>
            </a:extLst>
          </p:cNvPr>
          <p:cNvSpPr txBox="1"/>
          <p:nvPr/>
        </p:nvSpPr>
        <p:spPr>
          <a:xfrm>
            <a:off x="667951" y="5373012"/>
            <a:ext cx="9565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Memory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16583687-521D-2440-B9C4-10D9CA7F4348}"/>
              </a:ext>
            </a:extLst>
          </p:cNvPr>
          <p:cNvSpPr txBox="1"/>
          <p:nvPr/>
        </p:nvSpPr>
        <p:spPr>
          <a:xfrm>
            <a:off x="844207" y="4882760"/>
            <a:ext cx="780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/>
              <a:t>Motor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F6FA7BE-2275-9347-8EBB-76E1E7FABAFC}"/>
              </a:ext>
            </a:extLst>
          </p:cNvPr>
          <p:cNvGrpSpPr/>
          <p:nvPr/>
        </p:nvGrpSpPr>
        <p:grpSpPr>
          <a:xfrm>
            <a:off x="1554172" y="3677991"/>
            <a:ext cx="2437950" cy="2891277"/>
            <a:chOff x="5264947" y="4802109"/>
            <a:chExt cx="2437950" cy="289127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118AFA69-4F2A-7543-984B-2763DF927DB5}"/>
                </a:ext>
              </a:extLst>
            </p:cNvPr>
            <p:cNvGrpSpPr/>
            <p:nvPr/>
          </p:nvGrpSpPr>
          <p:grpSpPr>
            <a:xfrm>
              <a:off x="5393520" y="4802109"/>
              <a:ext cx="2075339" cy="2805881"/>
              <a:chOff x="5367452" y="5661135"/>
              <a:chExt cx="1707419" cy="2404296"/>
            </a:xfrm>
          </p:grpSpPr>
          <p:pic>
            <p:nvPicPr>
              <p:cNvPr id="105" name="Picture 104">
                <a:extLst>
                  <a:ext uri="{FF2B5EF4-FFF2-40B4-BE49-F238E27FC236}">
                    <a16:creationId xmlns:a16="http://schemas.microsoft.com/office/drawing/2014/main" id="{7E0633CE-883D-DE45-99D4-951EA7667F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0185" r="49984" b="29388"/>
              <a:stretch/>
            </p:blipFill>
            <p:spPr>
              <a:xfrm>
                <a:off x="5367452" y="6980507"/>
                <a:ext cx="1703199" cy="1084924"/>
              </a:xfrm>
              <a:prstGeom prst="rect">
                <a:avLst/>
              </a:prstGeom>
            </p:spPr>
          </p:pic>
          <p:pic>
            <p:nvPicPr>
              <p:cNvPr id="178" name="Picture 177">
                <a:extLst>
                  <a:ext uri="{FF2B5EF4-FFF2-40B4-BE49-F238E27FC236}">
                    <a16:creationId xmlns:a16="http://schemas.microsoft.com/office/drawing/2014/main" id="{137F0DF1-4A8D-AB40-AE81-F36469BAC1E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0185" r="49984" b="33566"/>
              <a:stretch/>
            </p:blipFill>
            <p:spPr>
              <a:xfrm>
                <a:off x="5370869" y="6093645"/>
                <a:ext cx="1703199" cy="972790"/>
              </a:xfrm>
              <a:prstGeom prst="rect">
                <a:avLst/>
              </a:prstGeom>
            </p:spPr>
          </p:pic>
          <p:pic>
            <p:nvPicPr>
              <p:cNvPr id="179" name="Picture 178">
                <a:extLst>
                  <a:ext uri="{FF2B5EF4-FFF2-40B4-BE49-F238E27FC236}">
                    <a16:creationId xmlns:a16="http://schemas.microsoft.com/office/drawing/2014/main" id="{F982828C-8CBA-394C-B25A-DD05EB6F5E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0185" r="49984" b="48900"/>
              <a:stretch/>
            </p:blipFill>
            <p:spPr>
              <a:xfrm>
                <a:off x="5371672" y="5661135"/>
                <a:ext cx="1703199" cy="561269"/>
              </a:xfrm>
              <a:prstGeom prst="rect">
                <a:avLst/>
              </a:prstGeom>
            </p:spPr>
          </p:pic>
        </p:grp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52A0FDFB-DF51-334B-8833-8976851DFE78}"/>
                </a:ext>
              </a:extLst>
            </p:cNvPr>
            <p:cNvSpPr txBox="1"/>
            <p:nvPr/>
          </p:nvSpPr>
          <p:spPr>
            <a:xfrm>
              <a:off x="5264947" y="7437843"/>
              <a:ext cx="81865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</a:t>
              </a: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F41C918F-E990-734F-8C8A-95EBF39D580A}"/>
                </a:ext>
              </a:extLst>
            </p:cNvPr>
            <p:cNvSpPr txBox="1"/>
            <p:nvPr/>
          </p:nvSpPr>
          <p:spPr>
            <a:xfrm>
              <a:off x="5843537" y="7447164"/>
              <a:ext cx="76963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2</a:t>
              </a: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D79B51A8-C393-0647-B141-5145877213DA}"/>
                </a:ext>
              </a:extLst>
            </p:cNvPr>
            <p:cNvSpPr txBox="1"/>
            <p:nvPr/>
          </p:nvSpPr>
          <p:spPr>
            <a:xfrm>
              <a:off x="6477010" y="7368055"/>
              <a:ext cx="421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.…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2B17802F-9687-C04C-8F44-5C0045E937AA}"/>
                </a:ext>
              </a:extLst>
            </p:cNvPr>
            <p:cNvSpPr txBox="1"/>
            <p:nvPr/>
          </p:nvSpPr>
          <p:spPr>
            <a:xfrm>
              <a:off x="6881003" y="7424189"/>
              <a:ext cx="82189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9</a:t>
              </a:r>
            </a:p>
          </p:txBody>
        </p:sp>
      </p:grpSp>
      <p:sp>
        <p:nvSpPr>
          <p:cNvPr id="153" name="Rectangle 152">
            <a:extLst>
              <a:ext uri="{FF2B5EF4-FFF2-40B4-BE49-F238E27FC236}">
                <a16:creationId xmlns:a16="http://schemas.microsoft.com/office/drawing/2014/main" id="{147C621D-9C36-3440-932B-2575854EE49B}"/>
              </a:ext>
            </a:extLst>
          </p:cNvPr>
          <p:cNvSpPr/>
          <p:nvPr/>
        </p:nvSpPr>
        <p:spPr>
          <a:xfrm>
            <a:off x="443807" y="3491075"/>
            <a:ext cx="4020241" cy="304952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EEC1E19C-6C19-7444-8E15-AF2D491BAC26}"/>
              </a:ext>
            </a:extLst>
          </p:cNvPr>
          <p:cNvSpPr txBox="1"/>
          <p:nvPr/>
        </p:nvSpPr>
        <p:spPr>
          <a:xfrm>
            <a:off x="4876448" y="6060649"/>
            <a:ext cx="7751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099612A-7D56-6A4F-8CE7-AB727A0B7B91}"/>
              </a:ext>
            </a:extLst>
          </p:cNvPr>
          <p:cNvSpPr txBox="1"/>
          <p:nvPr/>
        </p:nvSpPr>
        <p:spPr>
          <a:xfrm>
            <a:off x="4817420" y="3672009"/>
            <a:ext cx="80606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DA3ADF8-5EAC-A14F-B4D5-66F50B2A4967}"/>
              </a:ext>
            </a:extLst>
          </p:cNvPr>
          <p:cNvGrpSpPr/>
          <p:nvPr/>
        </p:nvGrpSpPr>
        <p:grpSpPr>
          <a:xfrm>
            <a:off x="4800487" y="3963731"/>
            <a:ext cx="903526" cy="2107086"/>
            <a:chOff x="4800487" y="3963731"/>
            <a:chExt cx="903526" cy="2107086"/>
          </a:xfrm>
        </p:grpSpPr>
        <p:pic>
          <p:nvPicPr>
            <p:cNvPr id="184" name="Picture 183">
              <a:extLst>
                <a:ext uri="{FF2B5EF4-FFF2-40B4-BE49-F238E27FC236}">
                  <a16:creationId xmlns:a16="http://schemas.microsoft.com/office/drawing/2014/main" id="{0D833588-73AD-9A4C-B681-1D2AF9ED90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4065" b="65413" l="781" r="49883">
                          <a14:foregroundMark x1="13427" y1="64890" x2="13427" y2="64890"/>
                          <a14:foregroundMark x1="13739" y1="64577" x2="13583" y2="51620"/>
                          <a14:foregroundMark x1="13427" y1="48589" x2="13349" y2="35423"/>
                          <a14:foregroundMark x1="10461" y1="64890" x2="10461" y2="51620"/>
                          <a14:foregroundMark x1="10773" y1="58621" x2="10773" y2="58621"/>
                          <a14:foregroundMark x1="26151" y1="64890" x2="26151" y2="52247"/>
                          <a14:foregroundMark x1="26151" y1="48276" x2="26308" y2="34587"/>
                          <a14:foregroundMark x1="1405" y1="48067" x2="10773" y2="48276"/>
                          <a14:foregroundMark x1="39110" y1="48589" x2="38954" y2="35214"/>
                        </a14:backgroundRemoval>
                      </a14:imgEffect>
                    </a14:imgLayer>
                  </a14:imgProps>
                </a:ext>
              </a:extLst>
            </a:blip>
            <a:srcRect t="32766" r="49984" b="33566"/>
            <a:stretch/>
          </p:blipFill>
          <p:spPr>
            <a:xfrm rot="5400000">
              <a:off x="4400651" y="4767455"/>
              <a:ext cx="1703199" cy="903525"/>
            </a:xfrm>
            <a:prstGeom prst="rect">
              <a:avLst/>
            </a:prstGeom>
          </p:spPr>
        </p:pic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56E2AFA9-0D37-E44A-9A17-5180B7BF87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4483" b="65831" l="0" r="10617">
                          <a14:foregroundMark x1="1717" y1="52247" x2="10539" y2="52456"/>
                        </a14:backgroundRemoval>
                      </a14:imgEffect>
                    </a14:imgLayer>
                  </a14:imgProps>
                </a:ext>
              </a:extLst>
            </a:blip>
            <a:srcRect t="32766" r="88129" b="33566"/>
            <a:stretch/>
          </p:blipFill>
          <p:spPr>
            <a:xfrm rot="5400000">
              <a:off x="5050131" y="3714087"/>
              <a:ext cx="404238" cy="90352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DD6ECB1-E6B5-6342-BC2D-9EB8FAF0665A}"/>
              </a:ext>
            </a:extLst>
          </p:cNvPr>
          <p:cNvGrpSpPr/>
          <p:nvPr/>
        </p:nvGrpSpPr>
        <p:grpSpPr>
          <a:xfrm>
            <a:off x="5799092" y="3664171"/>
            <a:ext cx="1148945" cy="2389885"/>
            <a:chOff x="9667164" y="5142249"/>
            <a:chExt cx="1148945" cy="2389886"/>
          </a:xfrm>
        </p:grpSpPr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3548A0E6-DCD9-C240-B6D8-DB6ABBC21BC3}"/>
                </a:ext>
              </a:extLst>
            </p:cNvPr>
            <p:cNvSpPr txBox="1"/>
            <p:nvPr/>
          </p:nvSpPr>
          <p:spPr>
            <a:xfrm>
              <a:off x="9695946" y="5142249"/>
              <a:ext cx="1120163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F0"/>
                  </a:solidFill>
                </a:rPr>
                <a:t>MSC02</a:t>
              </a:r>
            </a:p>
          </p:txBody>
        </p:sp>
        <p:pic>
          <p:nvPicPr>
            <p:cNvPr id="185" name="Picture 184">
              <a:extLst>
                <a:ext uri="{FF2B5EF4-FFF2-40B4-BE49-F238E27FC236}">
                  <a16:creationId xmlns:a16="http://schemas.microsoft.com/office/drawing/2014/main" id="{A9F950DA-159D-C74A-8C65-E95B282D9C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766" r="49984" b="33566"/>
            <a:stretch/>
          </p:blipFill>
          <p:spPr>
            <a:xfrm rot="5400000">
              <a:off x="9267328" y="6228773"/>
              <a:ext cx="1703199" cy="903525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215D9473-582F-BE45-AFED-3B2B0C12F9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2766" r="88129" b="33566"/>
            <a:stretch/>
          </p:blipFill>
          <p:spPr>
            <a:xfrm rot="5400000">
              <a:off x="9916808" y="5171325"/>
              <a:ext cx="404238" cy="903525"/>
            </a:xfrm>
            <a:prstGeom prst="rect">
              <a:avLst/>
            </a:prstGeom>
          </p:spPr>
        </p:pic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29B0D1C7-22B1-7D41-9C42-62FA2F1F6CA9}"/>
              </a:ext>
            </a:extLst>
          </p:cNvPr>
          <p:cNvSpPr txBox="1"/>
          <p:nvPr/>
        </p:nvSpPr>
        <p:spPr>
          <a:xfrm>
            <a:off x="1108954" y="6721932"/>
            <a:ext cx="10410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4A8E02C-969B-BD4F-ACA1-0FCC2243AC5F}"/>
              </a:ext>
            </a:extLst>
          </p:cNvPr>
          <p:cNvSpPr txBox="1"/>
          <p:nvPr/>
        </p:nvSpPr>
        <p:spPr>
          <a:xfrm>
            <a:off x="1159074" y="3474952"/>
            <a:ext cx="1041016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336223B-E7A8-AB48-BA6E-AA42B8EF47C8}"/>
              </a:ext>
            </a:extLst>
          </p:cNvPr>
          <p:cNvSpPr txBox="1"/>
          <p:nvPr/>
        </p:nvSpPr>
        <p:spPr>
          <a:xfrm>
            <a:off x="5909181" y="3065971"/>
            <a:ext cx="9981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10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CC09440-8454-FC4D-8AC9-A9ED9D8839D4}"/>
              </a:ext>
            </a:extLst>
          </p:cNvPr>
          <p:cNvSpPr txBox="1"/>
          <p:nvPr/>
        </p:nvSpPr>
        <p:spPr>
          <a:xfrm>
            <a:off x="5897893" y="6060649"/>
            <a:ext cx="7751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10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5081E1B-6FD6-2449-BC84-1A9A26A0641B}"/>
              </a:ext>
            </a:extLst>
          </p:cNvPr>
          <p:cNvSpPr txBox="1"/>
          <p:nvPr/>
        </p:nvSpPr>
        <p:spPr>
          <a:xfrm>
            <a:off x="5908889" y="8692954"/>
            <a:ext cx="7837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F959EA-FB30-C24D-89F4-53D95EAB491B}"/>
              </a:ext>
            </a:extLst>
          </p:cNvPr>
          <p:cNvSpPr>
            <a:spLocks/>
          </p:cNvSpPr>
          <p:nvPr/>
        </p:nvSpPr>
        <p:spPr>
          <a:xfrm>
            <a:off x="4793145" y="1116635"/>
            <a:ext cx="914400" cy="2194560"/>
          </a:xfrm>
          <a:prstGeom prst="rect">
            <a:avLst/>
          </a:prstGeom>
          <a:solidFill>
            <a:schemeClr val="bg2">
              <a:lumMod val="25000"/>
              <a:alpha val="3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9FAA5EB-9A97-E147-86E7-35C0EE90AAFC}"/>
              </a:ext>
            </a:extLst>
          </p:cNvPr>
          <p:cNvSpPr txBox="1"/>
          <p:nvPr/>
        </p:nvSpPr>
        <p:spPr>
          <a:xfrm>
            <a:off x="4860379" y="3065971"/>
            <a:ext cx="9981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10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DDA3A49-6B9F-6D47-A115-355C8AE7D8A2}"/>
              </a:ext>
            </a:extLst>
          </p:cNvPr>
          <p:cNvSpPr txBox="1"/>
          <p:nvPr/>
        </p:nvSpPr>
        <p:spPr>
          <a:xfrm>
            <a:off x="4823221" y="1058761"/>
            <a:ext cx="828365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F3E7AA76-2E1D-6044-A8D7-F4705B82EAD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627" b="31243" l="76581" r="86807">
                        <a14:foregroundMark x1="76581" y1="17764" x2="86651" y2="17764"/>
                        <a14:foregroundMark x1="86807" y1="18286" x2="86807" y2="31243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75916" t="-2" r="12672" b="67934"/>
          <a:stretch/>
        </p:blipFill>
        <p:spPr>
          <a:xfrm>
            <a:off x="4837598" y="1357093"/>
            <a:ext cx="785890" cy="1737359"/>
          </a:xfrm>
          <a:prstGeom prst="rect">
            <a:avLst/>
          </a:prstGeom>
        </p:spPr>
      </p:pic>
      <p:sp>
        <p:nvSpPr>
          <p:cNvPr id="93" name="Rectangle 92">
            <a:extLst>
              <a:ext uri="{FF2B5EF4-FFF2-40B4-BE49-F238E27FC236}">
                <a16:creationId xmlns:a16="http://schemas.microsoft.com/office/drawing/2014/main" id="{03F6446F-B8D4-C24D-8417-3048B9B11219}"/>
              </a:ext>
            </a:extLst>
          </p:cNvPr>
          <p:cNvSpPr>
            <a:spLocks/>
          </p:cNvSpPr>
          <p:nvPr/>
        </p:nvSpPr>
        <p:spPr>
          <a:xfrm>
            <a:off x="4793145" y="6761095"/>
            <a:ext cx="914400" cy="2194560"/>
          </a:xfrm>
          <a:prstGeom prst="rect">
            <a:avLst/>
          </a:prstGeom>
          <a:solidFill>
            <a:schemeClr val="bg2">
              <a:lumMod val="25000"/>
              <a:alpha val="3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4C1186E-649D-DC49-A4B3-A6A983A803D6}"/>
              </a:ext>
            </a:extLst>
          </p:cNvPr>
          <p:cNvSpPr txBox="1"/>
          <p:nvPr/>
        </p:nvSpPr>
        <p:spPr>
          <a:xfrm>
            <a:off x="4860379" y="8719988"/>
            <a:ext cx="9981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Session 10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40F0139-8826-0441-A2B1-6EE45FC3C221}"/>
              </a:ext>
            </a:extLst>
          </p:cNvPr>
          <p:cNvSpPr txBox="1"/>
          <p:nvPr/>
        </p:nvSpPr>
        <p:spPr>
          <a:xfrm>
            <a:off x="4823221" y="6712778"/>
            <a:ext cx="800267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MSC01</a:t>
            </a:r>
            <a:endParaRPr lang="en-US" sz="1600" dirty="0">
              <a:solidFill>
                <a:srgbClr val="0070C0"/>
              </a:solidFill>
            </a:endParaRPr>
          </a:p>
        </p:txBody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89F776D5-456A-FC40-B947-A281F707EAB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627" b="31243" l="76581" r="86807">
                        <a14:foregroundMark x1="76581" y1="17764" x2="86651" y2="17764"/>
                        <a14:foregroundMark x1="86807" y1="18286" x2="86807" y2="31243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75916" t="-2" r="12672" b="67934"/>
          <a:stretch/>
        </p:blipFill>
        <p:spPr>
          <a:xfrm>
            <a:off x="4837598" y="7011110"/>
            <a:ext cx="785890" cy="1737359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BD840D37-5146-C340-A0FD-75D609715B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16" t="-2" r="12672" b="67934"/>
          <a:stretch/>
        </p:blipFill>
        <p:spPr>
          <a:xfrm>
            <a:off x="5873653" y="1353298"/>
            <a:ext cx="785890" cy="173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63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E0529BB-70E5-5347-9FE1-BA8D1BBD2972}"/>
              </a:ext>
            </a:extLst>
          </p:cNvPr>
          <p:cNvGrpSpPr/>
          <p:nvPr/>
        </p:nvGrpSpPr>
        <p:grpSpPr>
          <a:xfrm>
            <a:off x="108841" y="5809756"/>
            <a:ext cx="6854502" cy="3198015"/>
            <a:chOff x="93535" y="3371253"/>
            <a:chExt cx="6854502" cy="3198015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88B2A863-85F4-2649-A4B9-7B3F56180F7B}"/>
                </a:ext>
              </a:extLst>
            </p:cNvPr>
            <p:cNvSpPr>
              <a:spLocks/>
            </p:cNvSpPr>
            <p:nvPr/>
          </p:nvSpPr>
          <p:spPr>
            <a:xfrm>
              <a:off x="4793145" y="3733446"/>
              <a:ext cx="914400" cy="2560320"/>
            </a:xfrm>
            <a:prstGeom prst="rect">
              <a:avLst/>
            </a:prstGeom>
            <a:solidFill>
              <a:schemeClr val="bg2">
                <a:lumMod val="25000"/>
                <a:alpha val="3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EC31F65D-B58F-D447-A391-2B4223B4DD94}"/>
                </a:ext>
              </a:extLst>
            </p:cNvPr>
            <p:cNvSpPr txBox="1"/>
            <p:nvPr/>
          </p:nvSpPr>
          <p:spPr>
            <a:xfrm>
              <a:off x="907237" y="5879413"/>
              <a:ext cx="717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Rest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82E5084F-DF30-FE43-A95B-63616D090977}"/>
                </a:ext>
              </a:extLst>
            </p:cNvPr>
            <p:cNvSpPr/>
            <p:nvPr/>
          </p:nvSpPr>
          <p:spPr>
            <a:xfrm>
              <a:off x="4606608" y="3491075"/>
              <a:ext cx="2212848" cy="303974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666EAE55-CBC9-AB4E-A38E-27A394C542F9}"/>
                </a:ext>
              </a:extLst>
            </p:cNvPr>
            <p:cNvSpPr txBox="1"/>
            <p:nvPr/>
          </p:nvSpPr>
          <p:spPr>
            <a:xfrm>
              <a:off x="93535" y="3371253"/>
              <a:ext cx="3129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c</a:t>
              </a: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862A1B86-B76E-974C-AF13-9E9222036408}"/>
                </a:ext>
              </a:extLst>
            </p:cNvPr>
            <p:cNvSpPr txBox="1"/>
            <p:nvPr/>
          </p:nvSpPr>
          <p:spPr>
            <a:xfrm>
              <a:off x="665240" y="3850978"/>
              <a:ext cx="9592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Semantic</a:t>
              </a:r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129D0F50-30E8-6947-B97B-4810C3C1426C}"/>
                </a:ext>
              </a:extLst>
            </p:cNvPr>
            <p:cNvSpPr txBox="1"/>
            <p:nvPr/>
          </p:nvSpPr>
          <p:spPr>
            <a:xfrm>
              <a:off x="421291" y="4327317"/>
              <a:ext cx="12032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Coherence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3E126B5B-C761-2A48-9A2E-E3B72ECA7CFA}"/>
                </a:ext>
              </a:extLst>
            </p:cNvPr>
            <p:cNvSpPr txBox="1"/>
            <p:nvPr/>
          </p:nvSpPr>
          <p:spPr>
            <a:xfrm>
              <a:off x="667951" y="5373012"/>
              <a:ext cx="9565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Memory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16583687-521D-2440-B9C4-10D9CA7F4348}"/>
                </a:ext>
              </a:extLst>
            </p:cNvPr>
            <p:cNvSpPr txBox="1"/>
            <p:nvPr/>
          </p:nvSpPr>
          <p:spPr>
            <a:xfrm>
              <a:off x="844207" y="4882760"/>
              <a:ext cx="780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Motor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F6FA7BE-2275-9347-8EBB-76E1E7FABAFC}"/>
                </a:ext>
              </a:extLst>
            </p:cNvPr>
            <p:cNvGrpSpPr/>
            <p:nvPr/>
          </p:nvGrpSpPr>
          <p:grpSpPr>
            <a:xfrm>
              <a:off x="1554172" y="3677991"/>
              <a:ext cx="2437950" cy="2891277"/>
              <a:chOff x="5264947" y="4802109"/>
              <a:chExt cx="2437950" cy="2891276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118AFA69-4F2A-7543-984B-2763DF927DB5}"/>
                  </a:ext>
                </a:extLst>
              </p:cNvPr>
              <p:cNvGrpSpPr/>
              <p:nvPr/>
            </p:nvGrpSpPr>
            <p:grpSpPr>
              <a:xfrm>
                <a:off x="5393520" y="4802109"/>
                <a:ext cx="2075339" cy="2805881"/>
                <a:chOff x="5367452" y="5661135"/>
                <a:chExt cx="1707419" cy="2404296"/>
              </a:xfrm>
            </p:grpSpPr>
            <p:pic>
              <p:nvPicPr>
                <p:cNvPr id="105" name="Picture 104">
                  <a:extLst>
                    <a:ext uri="{FF2B5EF4-FFF2-40B4-BE49-F238E27FC236}">
                      <a16:creationId xmlns:a16="http://schemas.microsoft.com/office/drawing/2014/main" id="{7E0633CE-883D-DE45-99D4-951EA7667F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0185" r="49984" b="29388"/>
                <a:stretch/>
              </p:blipFill>
              <p:spPr>
                <a:xfrm>
                  <a:off x="5367452" y="6980507"/>
                  <a:ext cx="1703199" cy="1084924"/>
                </a:xfrm>
                <a:prstGeom prst="rect">
                  <a:avLst/>
                </a:prstGeom>
              </p:spPr>
            </p:pic>
            <p:pic>
              <p:nvPicPr>
                <p:cNvPr id="178" name="Picture 177">
                  <a:extLst>
                    <a:ext uri="{FF2B5EF4-FFF2-40B4-BE49-F238E27FC236}">
                      <a16:creationId xmlns:a16="http://schemas.microsoft.com/office/drawing/2014/main" id="{137F0DF1-4A8D-AB40-AE81-F36469BAC1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0185" r="49984" b="33566"/>
                <a:stretch/>
              </p:blipFill>
              <p:spPr>
                <a:xfrm>
                  <a:off x="5370869" y="6093645"/>
                  <a:ext cx="1703199" cy="972790"/>
                </a:xfrm>
                <a:prstGeom prst="rect">
                  <a:avLst/>
                </a:prstGeom>
              </p:spPr>
            </p:pic>
            <p:pic>
              <p:nvPicPr>
                <p:cNvPr id="179" name="Picture 178">
                  <a:extLst>
                    <a:ext uri="{FF2B5EF4-FFF2-40B4-BE49-F238E27FC236}">
                      <a16:creationId xmlns:a16="http://schemas.microsoft.com/office/drawing/2014/main" id="{F982828C-8CBA-394C-B25A-DD05EB6F5E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0185" r="49984" b="48900"/>
                <a:stretch/>
              </p:blipFill>
              <p:spPr>
                <a:xfrm>
                  <a:off x="5371672" y="5661135"/>
                  <a:ext cx="1703199" cy="561269"/>
                </a:xfrm>
                <a:prstGeom prst="rect">
                  <a:avLst/>
                </a:prstGeom>
              </p:spPr>
            </p:pic>
          </p:grp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52A0FDFB-DF51-334B-8833-8976851DFE78}"/>
                  </a:ext>
                </a:extLst>
              </p:cNvPr>
              <p:cNvSpPr txBox="1"/>
              <p:nvPr/>
            </p:nvSpPr>
            <p:spPr>
              <a:xfrm>
                <a:off x="5264947" y="7437843"/>
                <a:ext cx="81865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Session 1</a:t>
                </a: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F41C918F-E990-734F-8C8A-95EBF39D580A}"/>
                  </a:ext>
                </a:extLst>
              </p:cNvPr>
              <p:cNvSpPr txBox="1"/>
              <p:nvPr/>
            </p:nvSpPr>
            <p:spPr>
              <a:xfrm>
                <a:off x="5843537" y="7447164"/>
                <a:ext cx="76963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Session 2</a:t>
                </a: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D79B51A8-C393-0647-B141-5145877213DA}"/>
                  </a:ext>
                </a:extLst>
              </p:cNvPr>
              <p:cNvSpPr txBox="1"/>
              <p:nvPr/>
            </p:nvSpPr>
            <p:spPr>
              <a:xfrm>
                <a:off x="6477010" y="7368055"/>
                <a:ext cx="4215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.…</a:t>
                </a:r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2B17802F-9687-C04C-8F44-5C0045E937AA}"/>
                  </a:ext>
                </a:extLst>
              </p:cNvPr>
              <p:cNvSpPr txBox="1"/>
              <p:nvPr/>
            </p:nvSpPr>
            <p:spPr>
              <a:xfrm>
                <a:off x="6881003" y="7424189"/>
                <a:ext cx="82189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Session 9</a:t>
                </a:r>
              </a:p>
            </p:txBody>
          </p:sp>
        </p:grp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147C621D-9C36-3440-932B-2575854EE49B}"/>
                </a:ext>
              </a:extLst>
            </p:cNvPr>
            <p:cNvSpPr/>
            <p:nvPr/>
          </p:nvSpPr>
          <p:spPr>
            <a:xfrm>
              <a:off x="443807" y="3491075"/>
              <a:ext cx="4020241" cy="304952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EEC1E19C-6C19-7444-8E15-AF2D491BAC26}"/>
                </a:ext>
              </a:extLst>
            </p:cNvPr>
            <p:cNvSpPr txBox="1"/>
            <p:nvPr/>
          </p:nvSpPr>
          <p:spPr>
            <a:xfrm>
              <a:off x="4876448" y="6060649"/>
              <a:ext cx="77513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1099612A-7D56-6A4F-8CE7-AB727A0B7B91}"/>
                </a:ext>
              </a:extLst>
            </p:cNvPr>
            <p:cNvSpPr txBox="1"/>
            <p:nvPr/>
          </p:nvSpPr>
          <p:spPr>
            <a:xfrm>
              <a:off x="4817420" y="3672009"/>
              <a:ext cx="806067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DA3ADF8-5EAC-A14F-B4D5-66F50B2A4967}"/>
                </a:ext>
              </a:extLst>
            </p:cNvPr>
            <p:cNvGrpSpPr/>
            <p:nvPr/>
          </p:nvGrpSpPr>
          <p:grpSpPr>
            <a:xfrm>
              <a:off x="4800487" y="3963731"/>
              <a:ext cx="903526" cy="2107086"/>
              <a:chOff x="4800487" y="3963731"/>
              <a:chExt cx="903526" cy="2107086"/>
            </a:xfrm>
          </p:grpSpPr>
          <p:pic>
            <p:nvPicPr>
              <p:cNvPr id="184" name="Picture 183">
                <a:extLst>
                  <a:ext uri="{FF2B5EF4-FFF2-40B4-BE49-F238E27FC236}">
                    <a16:creationId xmlns:a16="http://schemas.microsoft.com/office/drawing/2014/main" id="{0D833588-73AD-9A4C-B681-1D2AF9ED90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34065" b="65413" l="781" r="49883">
                            <a14:foregroundMark x1="13427" y1="64890" x2="13427" y2="64890"/>
                            <a14:foregroundMark x1="13739" y1="64577" x2="13583" y2="51620"/>
                            <a14:foregroundMark x1="13427" y1="48589" x2="13349" y2="35423"/>
                            <a14:foregroundMark x1="10461" y1="64890" x2="10461" y2="51620"/>
                            <a14:foregroundMark x1="10773" y1="58621" x2="10773" y2="58621"/>
                            <a14:foregroundMark x1="26151" y1="64890" x2="26151" y2="52247"/>
                            <a14:foregroundMark x1="26151" y1="48276" x2="26308" y2="34587"/>
                            <a14:foregroundMark x1="1405" y1="48067" x2="10773" y2="48276"/>
                            <a14:foregroundMark x1="39110" y1="48589" x2="38954" y2="35214"/>
                          </a14:backgroundRemoval>
                        </a14:imgEffect>
                      </a14:imgLayer>
                    </a14:imgProps>
                  </a:ext>
                </a:extLst>
              </a:blip>
              <a:srcRect t="32766" r="49984" b="33566"/>
              <a:stretch/>
            </p:blipFill>
            <p:spPr>
              <a:xfrm rot="5400000">
                <a:off x="4400651" y="4767455"/>
                <a:ext cx="1703199" cy="903525"/>
              </a:xfrm>
              <a:prstGeom prst="rect">
                <a:avLst/>
              </a:prstGeom>
            </p:spPr>
          </p:pic>
          <p:pic>
            <p:nvPicPr>
              <p:cNvPr id="75" name="Picture 74">
                <a:extLst>
                  <a:ext uri="{FF2B5EF4-FFF2-40B4-BE49-F238E27FC236}">
                    <a16:creationId xmlns:a16="http://schemas.microsoft.com/office/drawing/2014/main" id="{56E2AFA9-0D37-E44A-9A17-5180B7BF87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34483" b="65831" l="0" r="10617">
                            <a14:foregroundMark x1="1717" y1="52247" x2="10539" y2="52456"/>
                          </a14:backgroundRemoval>
                        </a14:imgEffect>
                      </a14:imgLayer>
                    </a14:imgProps>
                  </a:ext>
                </a:extLst>
              </a:blip>
              <a:srcRect t="32766" r="88129" b="33566"/>
              <a:stretch/>
            </p:blipFill>
            <p:spPr>
              <a:xfrm rot="5400000">
                <a:off x="5050131" y="3714087"/>
                <a:ext cx="404238" cy="903525"/>
              </a:xfrm>
              <a:prstGeom prst="rect">
                <a:avLst/>
              </a:prstGeom>
            </p:spPr>
          </p:pic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DD6ECB1-E6B5-6342-BC2D-9EB8FAF0665A}"/>
                </a:ext>
              </a:extLst>
            </p:cNvPr>
            <p:cNvGrpSpPr/>
            <p:nvPr/>
          </p:nvGrpSpPr>
          <p:grpSpPr>
            <a:xfrm>
              <a:off x="5799092" y="3664171"/>
              <a:ext cx="1148945" cy="2389885"/>
              <a:chOff x="9667164" y="5142249"/>
              <a:chExt cx="1148945" cy="2389886"/>
            </a:xfrm>
          </p:grpSpPr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3548A0E6-DCD9-C240-B6D8-DB6ABBC21BC3}"/>
                  </a:ext>
                </a:extLst>
              </p:cNvPr>
              <p:cNvSpPr txBox="1"/>
              <p:nvPr/>
            </p:nvSpPr>
            <p:spPr>
              <a:xfrm>
                <a:off x="9695946" y="5142249"/>
                <a:ext cx="1120163" cy="3499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B0F0"/>
                    </a:solidFill>
                  </a:rPr>
                  <a:t>MSC02</a:t>
                </a:r>
              </a:p>
            </p:txBody>
          </p:sp>
          <p:pic>
            <p:nvPicPr>
              <p:cNvPr id="185" name="Picture 184">
                <a:extLst>
                  <a:ext uri="{FF2B5EF4-FFF2-40B4-BE49-F238E27FC236}">
                    <a16:creationId xmlns:a16="http://schemas.microsoft.com/office/drawing/2014/main" id="{A9F950DA-159D-C74A-8C65-E95B282D9C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2766" r="49984" b="33566"/>
              <a:stretch/>
            </p:blipFill>
            <p:spPr>
              <a:xfrm rot="5400000">
                <a:off x="9267328" y="6228773"/>
                <a:ext cx="1703199" cy="903525"/>
              </a:xfrm>
              <a:prstGeom prst="rect">
                <a:avLst/>
              </a:prstGeom>
            </p:spPr>
          </p:pic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215D9473-582F-BE45-AFED-3B2B0C12F9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2766" r="88129" b="33566"/>
              <a:stretch/>
            </p:blipFill>
            <p:spPr>
              <a:xfrm rot="5400000">
                <a:off x="9916808" y="5171325"/>
                <a:ext cx="404238" cy="903525"/>
              </a:xfrm>
              <a:prstGeom prst="rect">
                <a:avLst/>
              </a:prstGeom>
            </p:spPr>
          </p:pic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4A8E02C-969B-BD4F-ACA1-0FCC2243AC5F}"/>
                </a:ext>
              </a:extLst>
            </p:cNvPr>
            <p:cNvSpPr txBox="1"/>
            <p:nvPr/>
          </p:nvSpPr>
          <p:spPr>
            <a:xfrm>
              <a:off x="1159074" y="3474952"/>
              <a:ext cx="1041016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CC09440-8454-FC4D-8AC9-A9ED9D8839D4}"/>
                </a:ext>
              </a:extLst>
            </p:cNvPr>
            <p:cNvSpPr txBox="1"/>
            <p:nvPr/>
          </p:nvSpPr>
          <p:spPr>
            <a:xfrm>
              <a:off x="5897893" y="6060649"/>
              <a:ext cx="77513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7C4D362-6354-C443-A2CD-44148041EB2C}"/>
              </a:ext>
            </a:extLst>
          </p:cNvPr>
          <p:cNvGrpSpPr/>
          <p:nvPr/>
        </p:nvGrpSpPr>
        <p:grpSpPr>
          <a:xfrm>
            <a:off x="145289" y="3350776"/>
            <a:ext cx="6710727" cy="2462517"/>
            <a:chOff x="130405" y="6530816"/>
            <a:chExt cx="6710727" cy="2462517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60A59F33-2A12-2746-9DD5-704A8BA367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0185" r="49984" b="29388"/>
            <a:stretch/>
          </p:blipFill>
          <p:spPr>
            <a:xfrm>
              <a:off x="1115600" y="6817691"/>
              <a:ext cx="3359742" cy="2140127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C7C1EE5-8C21-A149-AEA8-AE0F252D5DFD}"/>
                </a:ext>
              </a:extLst>
            </p:cNvPr>
            <p:cNvSpPr txBox="1"/>
            <p:nvPr/>
          </p:nvSpPr>
          <p:spPr>
            <a:xfrm>
              <a:off x="382997" y="7225878"/>
              <a:ext cx="8040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rgbClr val="00B050"/>
                  </a:solidFill>
                </a:rPr>
                <a:t>Motor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B8F45C8-29E8-E446-B8B5-E4F1C8641345}"/>
                </a:ext>
              </a:extLst>
            </p:cNvPr>
            <p:cNvSpPr txBox="1"/>
            <p:nvPr/>
          </p:nvSpPr>
          <p:spPr>
            <a:xfrm>
              <a:off x="447938" y="8135292"/>
              <a:ext cx="7390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Rest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5FB9F2F-9888-BB42-AD21-427702718A06}"/>
                </a:ext>
              </a:extLst>
            </p:cNvPr>
            <p:cNvSpPr txBox="1"/>
            <p:nvPr/>
          </p:nvSpPr>
          <p:spPr>
            <a:xfrm>
              <a:off x="1177039" y="8692954"/>
              <a:ext cx="70461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C03CDB6-4F53-9040-B4E0-7AFB21FE1684}"/>
                </a:ext>
              </a:extLst>
            </p:cNvPr>
            <p:cNvSpPr txBox="1"/>
            <p:nvPr/>
          </p:nvSpPr>
          <p:spPr>
            <a:xfrm>
              <a:off x="2069455" y="8692955"/>
              <a:ext cx="747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2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29E2E5F-4B66-0043-ABE8-257EEDF99E1B}"/>
                </a:ext>
              </a:extLst>
            </p:cNvPr>
            <p:cNvSpPr txBox="1"/>
            <p:nvPr/>
          </p:nvSpPr>
          <p:spPr>
            <a:xfrm>
              <a:off x="2978130" y="8569834"/>
              <a:ext cx="421536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.…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8872E11-6506-EE43-9E95-C1CEB1B0D1D5}"/>
                </a:ext>
              </a:extLst>
            </p:cNvPr>
            <p:cNvSpPr txBox="1"/>
            <p:nvPr/>
          </p:nvSpPr>
          <p:spPr>
            <a:xfrm>
              <a:off x="3745694" y="8692955"/>
              <a:ext cx="80531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9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BF7B54BC-395F-8B4F-AC57-CE13C748FBF2}"/>
                </a:ext>
              </a:extLst>
            </p:cNvPr>
            <p:cNvSpPr/>
            <p:nvPr/>
          </p:nvSpPr>
          <p:spPr>
            <a:xfrm>
              <a:off x="444122" y="6667973"/>
              <a:ext cx="4019927" cy="232536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11DF2AC-05C2-D442-B108-7C9CEACDE59D}"/>
                </a:ext>
              </a:extLst>
            </p:cNvPr>
            <p:cNvSpPr/>
            <p:nvPr/>
          </p:nvSpPr>
          <p:spPr>
            <a:xfrm>
              <a:off x="4606607" y="6667973"/>
              <a:ext cx="2213582" cy="232536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FABFD1EB-45A5-6C4B-96A7-6A05D6CFD5B7}"/>
                </a:ext>
              </a:extLst>
            </p:cNvPr>
            <p:cNvSpPr txBox="1"/>
            <p:nvPr/>
          </p:nvSpPr>
          <p:spPr>
            <a:xfrm>
              <a:off x="5840391" y="6716490"/>
              <a:ext cx="1000741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F0"/>
                  </a:solidFill>
                </a:rPr>
                <a:t>MSC02</a:t>
              </a:r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EE5E8CA4-C83B-F543-AEE2-3B96F7D531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5916" t="-2" r="12672" b="67934"/>
            <a:stretch/>
          </p:blipFill>
          <p:spPr>
            <a:xfrm>
              <a:off x="5873653" y="7013725"/>
              <a:ext cx="785890" cy="1737359"/>
            </a:xfrm>
            <a:prstGeom prst="rect">
              <a:avLst/>
            </a:prstGeom>
          </p:spPr>
        </p:pic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FE3D4AD7-48BC-F342-BDC0-C4236B805C97}"/>
                </a:ext>
              </a:extLst>
            </p:cNvPr>
            <p:cNvSpPr txBox="1"/>
            <p:nvPr/>
          </p:nvSpPr>
          <p:spPr>
            <a:xfrm>
              <a:off x="130405" y="6530816"/>
              <a:ext cx="3497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b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9B0D1C7-22B1-7D41-9C42-62FA2F1F6CA9}"/>
                </a:ext>
              </a:extLst>
            </p:cNvPr>
            <p:cNvSpPr txBox="1"/>
            <p:nvPr/>
          </p:nvSpPr>
          <p:spPr>
            <a:xfrm>
              <a:off x="1108954" y="6721932"/>
              <a:ext cx="1041016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5081E1B-6FD6-2449-BC84-1A9A26A0641B}"/>
                </a:ext>
              </a:extLst>
            </p:cNvPr>
            <p:cNvSpPr txBox="1"/>
            <p:nvPr/>
          </p:nvSpPr>
          <p:spPr>
            <a:xfrm>
              <a:off x="5908889" y="8692954"/>
              <a:ext cx="78376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3F6446F-B8D4-C24D-8417-3048B9B11219}"/>
                </a:ext>
              </a:extLst>
            </p:cNvPr>
            <p:cNvSpPr>
              <a:spLocks/>
            </p:cNvSpPr>
            <p:nvPr/>
          </p:nvSpPr>
          <p:spPr>
            <a:xfrm>
              <a:off x="4793145" y="6761095"/>
              <a:ext cx="914400" cy="2194560"/>
            </a:xfrm>
            <a:prstGeom prst="rect">
              <a:avLst/>
            </a:prstGeom>
            <a:solidFill>
              <a:schemeClr val="bg2">
                <a:lumMod val="25000"/>
                <a:alpha val="3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4C1186E-649D-DC49-A4B3-A6A983A803D6}"/>
                </a:ext>
              </a:extLst>
            </p:cNvPr>
            <p:cNvSpPr txBox="1"/>
            <p:nvPr/>
          </p:nvSpPr>
          <p:spPr>
            <a:xfrm>
              <a:off x="4860379" y="8719988"/>
              <a:ext cx="9981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40F0139-8826-0441-A2B1-6EE45FC3C221}"/>
                </a:ext>
              </a:extLst>
            </p:cNvPr>
            <p:cNvSpPr txBox="1"/>
            <p:nvPr/>
          </p:nvSpPr>
          <p:spPr>
            <a:xfrm>
              <a:off x="4823221" y="6712778"/>
              <a:ext cx="800267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89F776D5-456A-FC40-B947-A281F707EA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alphaModFix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627" b="31243" l="76581" r="86807">
                          <a14:foregroundMark x1="76581" y1="17764" x2="86651" y2="17764"/>
                          <a14:foregroundMark x1="86807" y1="18286" x2="86807" y2="31243"/>
                        </a14:backgroundRemoval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rcRect l="75916" t="-2" r="12672" b="67934"/>
            <a:stretch/>
          </p:blipFill>
          <p:spPr>
            <a:xfrm>
              <a:off x="4837598" y="7011110"/>
              <a:ext cx="785890" cy="173735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5FE49F9-2C0F-FE48-B9BE-2699B7AA8633}"/>
              </a:ext>
            </a:extLst>
          </p:cNvPr>
          <p:cNvGrpSpPr/>
          <p:nvPr/>
        </p:nvGrpSpPr>
        <p:grpSpPr>
          <a:xfrm>
            <a:off x="106137" y="450002"/>
            <a:ext cx="6801143" cy="2920919"/>
            <a:chOff x="106211" y="450002"/>
            <a:chExt cx="6801143" cy="2920919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F181AA92-831C-3343-8F3A-03CE0E8230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0185" r="49984" b="29388"/>
            <a:stretch/>
          </p:blipFill>
          <p:spPr>
            <a:xfrm>
              <a:off x="1122539" y="1175985"/>
              <a:ext cx="3359742" cy="2140127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894F6F8-4675-F345-AE70-C470759C0F68}"/>
                </a:ext>
              </a:extLst>
            </p:cNvPr>
            <p:cNvSpPr txBox="1"/>
            <p:nvPr/>
          </p:nvSpPr>
          <p:spPr>
            <a:xfrm>
              <a:off x="106211" y="1617016"/>
              <a:ext cx="115081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All</a:t>
              </a:r>
              <a:r>
                <a:rPr lang="en-US" sz="1400" dirty="0"/>
                <a:t> </a:t>
              </a:r>
              <a:r>
                <a:rPr lang="en-US" sz="1600" dirty="0"/>
                <a:t>Tasks</a:t>
              </a:r>
              <a:endParaRPr lang="en-US" sz="1400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F88D740-160F-134A-BCBA-9865B9A2C8F0}"/>
                </a:ext>
              </a:extLst>
            </p:cNvPr>
            <p:cNvSpPr txBox="1"/>
            <p:nvPr/>
          </p:nvSpPr>
          <p:spPr>
            <a:xfrm>
              <a:off x="668306" y="2570944"/>
              <a:ext cx="5766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Rest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121F5C0-CF21-0E47-9F88-D8E6B74FFB88}"/>
                </a:ext>
              </a:extLst>
            </p:cNvPr>
            <p:cNvSpPr txBox="1"/>
            <p:nvPr/>
          </p:nvSpPr>
          <p:spPr>
            <a:xfrm>
              <a:off x="1092973" y="1041081"/>
              <a:ext cx="1041016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FADD284-9A4E-0645-A57D-DA13803027BB}"/>
                </a:ext>
              </a:extLst>
            </p:cNvPr>
            <p:cNvSpPr txBox="1"/>
            <p:nvPr/>
          </p:nvSpPr>
          <p:spPr>
            <a:xfrm>
              <a:off x="1215032" y="3055976"/>
              <a:ext cx="7628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7EFDAB6-33CA-1842-9B29-9136FD2D9431}"/>
                </a:ext>
              </a:extLst>
            </p:cNvPr>
            <p:cNvSpPr txBox="1"/>
            <p:nvPr/>
          </p:nvSpPr>
          <p:spPr>
            <a:xfrm>
              <a:off x="2057975" y="3055976"/>
              <a:ext cx="82659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2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AAE4441-F4E8-C340-84D8-9F49B21E9422}"/>
                </a:ext>
              </a:extLst>
            </p:cNvPr>
            <p:cNvSpPr txBox="1"/>
            <p:nvPr/>
          </p:nvSpPr>
          <p:spPr>
            <a:xfrm>
              <a:off x="2985071" y="3037867"/>
              <a:ext cx="421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.…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1541200-2D5E-E54D-BA6B-F3028F7ECC9B}"/>
                </a:ext>
              </a:extLst>
            </p:cNvPr>
            <p:cNvSpPr txBox="1"/>
            <p:nvPr/>
          </p:nvSpPr>
          <p:spPr>
            <a:xfrm>
              <a:off x="3729667" y="3055976"/>
              <a:ext cx="93731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9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E648BF2-8DA8-A443-B6AA-5BCC7DF56100}"/>
                </a:ext>
              </a:extLst>
            </p:cNvPr>
            <p:cNvSpPr/>
            <p:nvPr/>
          </p:nvSpPr>
          <p:spPr>
            <a:xfrm>
              <a:off x="459122" y="934705"/>
              <a:ext cx="4025152" cy="243621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D687136-3638-A043-AE97-5CD5105C8665}"/>
                </a:ext>
              </a:extLst>
            </p:cNvPr>
            <p:cNvSpPr txBox="1"/>
            <p:nvPr/>
          </p:nvSpPr>
          <p:spPr>
            <a:xfrm>
              <a:off x="1849821" y="450002"/>
              <a:ext cx="12429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Training 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F43F4E4-7632-2646-9467-AEC9E4A1EED7}"/>
                </a:ext>
              </a:extLst>
            </p:cNvPr>
            <p:cNvSpPr/>
            <p:nvPr/>
          </p:nvSpPr>
          <p:spPr>
            <a:xfrm>
              <a:off x="4606616" y="934712"/>
              <a:ext cx="2216413" cy="243230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70ACFC5-F5A2-6C4C-A02C-D56E18737D32}"/>
                </a:ext>
              </a:extLst>
            </p:cNvPr>
            <p:cNvSpPr txBox="1"/>
            <p:nvPr/>
          </p:nvSpPr>
          <p:spPr>
            <a:xfrm>
              <a:off x="5391017" y="450002"/>
              <a:ext cx="6812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Test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4C63CDE-B9D7-934F-89AB-C93F20ECA694}"/>
                </a:ext>
              </a:extLst>
            </p:cNvPr>
            <p:cNvSpPr txBox="1"/>
            <p:nvPr/>
          </p:nvSpPr>
          <p:spPr>
            <a:xfrm>
              <a:off x="5883563" y="1058761"/>
              <a:ext cx="928006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F0"/>
                  </a:solidFill>
                </a:rPr>
                <a:t>MSC02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395A729-FD21-FC4F-A3A8-93DC6921329B}"/>
                </a:ext>
              </a:extLst>
            </p:cNvPr>
            <p:cNvSpPr txBox="1"/>
            <p:nvPr/>
          </p:nvSpPr>
          <p:spPr>
            <a:xfrm>
              <a:off x="106358" y="810258"/>
              <a:ext cx="3369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a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336223B-E7A8-AB48-BA6E-AA42B8EF47C8}"/>
                </a:ext>
              </a:extLst>
            </p:cNvPr>
            <p:cNvSpPr txBox="1"/>
            <p:nvPr/>
          </p:nvSpPr>
          <p:spPr>
            <a:xfrm>
              <a:off x="5909181" y="3065971"/>
              <a:ext cx="9981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EF959EA-FB30-C24D-89F4-53D95EAB491B}"/>
                </a:ext>
              </a:extLst>
            </p:cNvPr>
            <p:cNvSpPr>
              <a:spLocks/>
            </p:cNvSpPr>
            <p:nvPr/>
          </p:nvSpPr>
          <p:spPr>
            <a:xfrm>
              <a:off x="4793145" y="1116635"/>
              <a:ext cx="914400" cy="2194560"/>
            </a:xfrm>
            <a:prstGeom prst="rect">
              <a:avLst/>
            </a:prstGeom>
            <a:solidFill>
              <a:schemeClr val="bg2">
                <a:lumMod val="25000"/>
                <a:alpha val="3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9FAA5EB-9A97-E147-86E7-35C0EE90AAFC}"/>
                </a:ext>
              </a:extLst>
            </p:cNvPr>
            <p:cNvSpPr txBox="1"/>
            <p:nvPr/>
          </p:nvSpPr>
          <p:spPr>
            <a:xfrm>
              <a:off x="4860379" y="3065971"/>
              <a:ext cx="9981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DDA3A49-6B9F-6D47-A115-355C8AE7D8A2}"/>
                </a:ext>
              </a:extLst>
            </p:cNvPr>
            <p:cNvSpPr txBox="1"/>
            <p:nvPr/>
          </p:nvSpPr>
          <p:spPr>
            <a:xfrm>
              <a:off x="4823221" y="1058761"/>
              <a:ext cx="828365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F3E7AA76-2E1D-6044-A8D7-F4705B82EA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alphaModFix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627" b="31243" l="76581" r="86807">
                          <a14:foregroundMark x1="76581" y1="17764" x2="86651" y2="17764"/>
                          <a14:foregroundMark x1="86807" y1="18286" x2="86807" y2="31243"/>
                        </a14:backgroundRemoval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rcRect l="75916" t="-2" r="12672" b="67934"/>
            <a:stretch/>
          </p:blipFill>
          <p:spPr>
            <a:xfrm>
              <a:off x="4837598" y="1357093"/>
              <a:ext cx="785890" cy="1737359"/>
            </a:xfrm>
            <a:prstGeom prst="rect">
              <a:avLst/>
            </a:prstGeom>
          </p:spPr>
        </p:pic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BD840D37-5146-C340-A0FD-75D609715B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5916" t="-2" r="12672" b="67934"/>
            <a:stretch/>
          </p:blipFill>
          <p:spPr>
            <a:xfrm>
              <a:off x="5873653" y="1353298"/>
              <a:ext cx="785890" cy="17373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1820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E0529BB-70E5-5347-9FE1-BA8D1BBD2972}"/>
              </a:ext>
            </a:extLst>
          </p:cNvPr>
          <p:cNvGrpSpPr/>
          <p:nvPr/>
        </p:nvGrpSpPr>
        <p:grpSpPr>
          <a:xfrm>
            <a:off x="108841" y="5809756"/>
            <a:ext cx="6854502" cy="3198015"/>
            <a:chOff x="93535" y="3371253"/>
            <a:chExt cx="6854502" cy="3198015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88B2A863-85F4-2649-A4B9-7B3F56180F7B}"/>
                </a:ext>
              </a:extLst>
            </p:cNvPr>
            <p:cNvSpPr>
              <a:spLocks/>
            </p:cNvSpPr>
            <p:nvPr/>
          </p:nvSpPr>
          <p:spPr>
            <a:xfrm>
              <a:off x="4793145" y="3733446"/>
              <a:ext cx="914400" cy="2560320"/>
            </a:xfrm>
            <a:prstGeom prst="rect">
              <a:avLst/>
            </a:prstGeom>
            <a:solidFill>
              <a:schemeClr val="bg2">
                <a:lumMod val="25000"/>
                <a:alpha val="3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EC31F65D-B58F-D447-A391-2B4223B4DD94}"/>
                </a:ext>
              </a:extLst>
            </p:cNvPr>
            <p:cNvSpPr txBox="1"/>
            <p:nvPr/>
          </p:nvSpPr>
          <p:spPr>
            <a:xfrm>
              <a:off x="907237" y="5879413"/>
              <a:ext cx="7172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Rest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82E5084F-DF30-FE43-A95B-63616D090977}"/>
                </a:ext>
              </a:extLst>
            </p:cNvPr>
            <p:cNvSpPr/>
            <p:nvPr/>
          </p:nvSpPr>
          <p:spPr>
            <a:xfrm>
              <a:off x="4606608" y="3491075"/>
              <a:ext cx="2212848" cy="303974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666EAE55-CBC9-AB4E-A38E-27A394C542F9}"/>
                </a:ext>
              </a:extLst>
            </p:cNvPr>
            <p:cNvSpPr txBox="1"/>
            <p:nvPr/>
          </p:nvSpPr>
          <p:spPr>
            <a:xfrm>
              <a:off x="93535" y="3371253"/>
              <a:ext cx="3129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c</a:t>
              </a: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862A1B86-B76E-974C-AF13-9E9222036408}"/>
                </a:ext>
              </a:extLst>
            </p:cNvPr>
            <p:cNvSpPr txBox="1"/>
            <p:nvPr/>
          </p:nvSpPr>
          <p:spPr>
            <a:xfrm>
              <a:off x="665240" y="3850978"/>
              <a:ext cx="9592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Semantic</a:t>
              </a:r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129D0F50-30E8-6947-B97B-4810C3C1426C}"/>
                </a:ext>
              </a:extLst>
            </p:cNvPr>
            <p:cNvSpPr txBox="1"/>
            <p:nvPr/>
          </p:nvSpPr>
          <p:spPr>
            <a:xfrm>
              <a:off x="421291" y="4327317"/>
              <a:ext cx="12032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Coherence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3E126B5B-C761-2A48-9A2E-E3B72ECA7CFA}"/>
                </a:ext>
              </a:extLst>
            </p:cNvPr>
            <p:cNvSpPr txBox="1"/>
            <p:nvPr/>
          </p:nvSpPr>
          <p:spPr>
            <a:xfrm>
              <a:off x="667951" y="5373012"/>
              <a:ext cx="9565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Memory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16583687-521D-2440-B9C4-10D9CA7F4348}"/>
                </a:ext>
              </a:extLst>
            </p:cNvPr>
            <p:cNvSpPr txBox="1"/>
            <p:nvPr/>
          </p:nvSpPr>
          <p:spPr>
            <a:xfrm>
              <a:off x="844207" y="4882760"/>
              <a:ext cx="780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Motor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F6FA7BE-2275-9347-8EBB-76E1E7FABAFC}"/>
                </a:ext>
              </a:extLst>
            </p:cNvPr>
            <p:cNvGrpSpPr/>
            <p:nvPr/>
          </p:nvGrpSpPr>
          <p:grpSpPr>
            <a:xfrm>
              <a:off x="1554172" y="3677991"/>
              <a:ext cx="2437950" cy="2891277"/>
              <a:chOff x="5264947" y="4802109"/>
              <a:chExt cx="2437950" cy="2891276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118AFA69-4F2A-7543-984B-2763DF927DB5}"/>
                  </a:ext>
                </a:extLst>
              </p:cNvPr>
              <p:cNvGrpSpPr/>
              <p:nvPr/>
            </p:nvGrpSpPr>
            <p:grpSpPr>
              <a:xfrm>
                <a:off x="5393520" y="4802109"/>
                <a:ext cx="2075339" cy="2805881"/>
                <a:chOff x="5367452" y="5661135"/>
                <a:chExt cx="1707419" cy="2404296"/>
              </a:xfrm>
            </p:grpSpPr>
            <p:pic>
              <p:nvPicPr>
                <p:cNvPr id="105" name="Picture 104">
                  <a:extLst>
                    <a:ext uri="{FF2B5EF4-FFF2-40B4-BE49-F238E27FC236}">
                      <a16:creationId xmlns:a16="http://schemas.microsoft.com/office/drawing/2014/main" id="{7E0633CE-883D-DE45-99D4-951EA7667F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0185" r="49984" b="29388"/>
                <a:stretch/>
              </p:blipFill>
              <p:spPr>
                <a:xfrm>
                  <a:off x="5367452" y="6980507"/>
                  <a:ext cx="1703199" cy="1084924"/>
                </a:xfrm>
                <a:prstGeom prst="rect">
                  <a:avLst/>
                </a:prstGeom>
              </p:spPr>
            </p:pic>
            <p:pic>
              <p:nvPicPr>
                <p:cNvPr id="178" name="Picture 177">
                  <a:extLst>
                    <a:ext uri="{FF2B5EF4-FFF2-40B4-BE49-F238E27FC236}">
                      <a16:creationId xmlns:a16="http://schemas.microsoft.com/office/drawing/2014/main" id="{137F0DF1-4A8D-AB40-AE81-F36469BAC1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0185" r="49984" b="33566"/>
                <a:stretch/>
              </p:blipFill>
              <p:spPr>
                <a:xfrm>
                  <a:off x="5370869" y="6093645"/>
                  <a:ext cx="1703199" cy="972790"/>
                </a:xfrm>
                <a:prstGeom prst="rect">
                  <a:avLst/>
                </a:prstGeom>
              </p:spPr>
            </p:pic>
            <p:pic>
              <p:nvPicPr>
                <p:cNvPr id="179" name="Picture 178">
                  <a:extLst>
                    <a:ext uri="{FF2B5EF4-FFF2-40B4-BE49-F238E27FC236}">
                      <a16:creationId xmlns:a16="http://schemas.microsoft.com/office/drawing/2014/main" id="{F982828C-8CBA-394C-B25A-DD05EB6F5E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30185" r="49984" b="48900"/>
                <a:stretch/>
              </p:blipFill>
              <p:spPr>
                <a:xfrm>
                  <a:off x="5371672" y="5661135"/>
                  <a:ext cx="1703199" cy="561269"/>
                </a:xfrm>
                <a:prstGeom prst="rect">
                  <a:avLst/>
                </a:prstGeom>
              </p:spPr>
            </p:pic>
          </p:grp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52A0FDFB-DF51-334B-8833-8976851DFE78}"/>
                  </a:ext>
                </a:extLst>
              </p:cNvPr>
              <p:cNvSpPr txBox="1"/>
              <p:nvPr/>
            </p:nvSpPr>
            <p:spPr>
              <a:xfrm>
                <a:off x="5264947" y="7437843"/>
                <a:ext cx="81865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Session 1</a:t>
                </a:r>
              </a:p>
            </p:txBody>
          </p:sp>
          <p:sp>
            <p:nvSpPr>
              <p:cNvPr id="150" name="TextBox 149">
                <a:extLst>
                  <a:ext uri="{FF2B5EF4-FFF2-40B4-BE49-F238E27FC236}">
                    <a16:creationId xmlns:a16="http://schemas.microsoft.com/office/drawing/2014/main" id="{F41C918F-E990-734F-8C8A-95EBF39D580A}"/>
                  </a:ext>
                </a:extLst>
              </p:cNvPr>
              <p:cNvSpPr txBox="1"/>
              <p:nvPr/>
            </p:nvSpPr>
            <p:spPr>
              <a:xfrm>
                <a:off x="5843537" y="7447164"/>
                <a:ext cx="76963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Session 2</a:t>
                </a: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D79B51A8-C393-0647-B141-5145877213DA}"/>
                  </a:ext>
                </a:extLst>
              </p:cNvPr>
              <p:cNvSpPr txBox="1"/>
              <p:nvPr/>
            </p:nvSpPr>
            <p:spPr>
              <a:xfrm>
                <a:off x="6477010" y="7368055"/>
                <a:ext cx="4215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.…</a:t>
                </a:r>
              </a:p>
            </p:txBody>
          </p:sp>
          <p:sp>
            <p:nvSpPr>
              <p:cNvPr id="152" name="TextBox 151">
                <a:extLst>
                  <a:ext uri="{FF2B5EF4-FFF2-40B4-BE49-F238E27FC236}">
                    <a16:creationId xmlns:a16="http://schemas.microsoft.com/office/drawing/2014/main" id="{2B17802F-9687-C04C-8F44-5C0045E937AA}"/>
                  </a:ext>
                </a:extLst>
              </p:cNvPr>
              <p:cNvSpPr txBox="1"/>
              <p:nvPr/>
            </p:nvSpPr>
            <p:spPr>
              <a:xfrm>
                <a:off x="6881003" y="7424189"/>
                <a:ext cx="82189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Session 9</a:t>
                </a:r>
              </a:p>
            </p:txBody>
          </p:sp>
        </p:grp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147C621D-9C36-3440-932B-2575854EE49B}"/>
                </a:ext>
              </a:extLst>
            </p:cNvPr>
            <p:cNvSpPr/>
            <p:nvPr/>
          </p:nvSpPr>
          <p:spPr>
            <a:xfrm>
              <a:off x="443807" y="3491075"/>
              <a:ext cx="4020241" cy="304952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EEC1E19C-6C19-7444-8E15-AF2D491BAC26}"/>
                </a:ext>
              </a:extLst>
            </p:cNvPr>
            <p:cNvSpPr txBox="1"/>
            <p:nvPr/>
          </p:nvSpPr>
          <p:spPr>
            <a:xfrm>
              <a:off x="4876448" y="6060649"/>
              <a:ext cx="77513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1099612A-7D56-6A4F-8CE7-AB727A0B7B91}"/>
                </a:ext>
              </a:extLst>
            </p:cNvPr>
            <p:cNvSpPr txBox="1"/>
            <p:nvPr/>
          </p:nvSpPr>
          <p:spPr>
            <a:xfrm>
              <a:off x="4817420" y="3672009"/>
              <a:ext cx="806067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DA3ADF8-5EAC-A14F-B4D5-66F50B2A4967}"/>
                </a:ext>
              </a:extLst>
            </p:cNvPr>
            <p:cNvGrpSpPr/>
            <p:nvPr/>
          </p:nvGrpSpPr>
          <p:grpSpPr>
            <a:xfrm>
              <a:off x="4800487" y="3963731"/>
              <a:ext cx="903526" cy="2107086"/>
              <a:chOff x="4800487" y="3963731"/>
              <a:chExt cx="903526" cy="2107086"/>
            </a:xfrm>
          </p:grpSpPr>
          <p:pic>
            <p:nvPicPr>
              <p:cNvPr id="184" name="Picture 183">
                <a:extLst>
                  <a:ext uri="{FF2B5EF4-FFF2-40B4-BE49-F238E27FC236}">
                    <a16:creationId xmlns:a16="http://schemas.microsoft.com/office/drawing/2014/main" id="{0D833588-73AD-9A4C-B681-1D2AF9ED90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34065" b="65413" l="781" r="49883">
                            <a14:foregroundMark x1="13427" y1="64890" x2="13427" y2="64890"/>
                            <a14:foregroundMark x1="13739" y1="64577" x2="13583" y2="51620"/>
                            <a14:foregroundMark x1="13427" y1="48589" x2="13349" y2="35423"/>
                            <a14:foregroundMark x1="10461" y1="64890" x2="10461" y2="51620"/>
                            <a14:foregroundMark x1="10773" y1="58621" x2="10773" y2="58621"/>
                            <a14:foregroundMark x1="26151" y1="64890" x2="26151" y2="52247"/>
                            <a14:foregroundMark x1="26151" y1="48276" x2="26308" y2="34587"/>
                            <a14:foregroundMark x1="1405" y1="48067" x2="10773" y2="48276"/>
                            <a14:foregroundMark x1="39110" y1="48589" x2="38954" y2="35214"/>
                          </a14:backgroundRemoval>
                        </a14:imgEffect>
                      </a14:imgLayer>
                    </a14:imgProps>
                  </a:ext>
                </a:extLst>
              </a:blip>
              <a:srcRect t="32766" r="49984" b="33566"/>
              <a:stretch/>
            </p:blipFill>
            <p:spPr>
              <a:xfrm rot="5400000">
                <a:off x="4400651" y="4767455"/>
                <a:ext cx="1703199" cy="903525"/>
              </a:xfrm>
              <a:prstGeom prst="rect">
                <a:avLst/>
              </a:prstGeom>
            </p:spPr>
          </p:pic>
          <p:pic>
            <p:nvPicPr>
              <p:cNvPr id="75" name="Picture 74">
                <a:extLst>
                  <a:ext uri="{FF2B5EF4-FFF2-40B4-BE49-F238E27FC236}">
                    <a16:creationId xmlns:a16="http://schemas.microsoft.com/office/drawing/2014/main" id="{56E2AFA9-0D37-E44A-9A17-5180B7BF87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34483" b="65831" l="0" r="10617">
                            <a14:foregroundMark x1="1717" y1="52247" x2="10539" y2="52456"/>
                          </a14:backgroundRemoval>
                        </a14:imgEffect>
                      </a14:imgLayer>
                    </a14:imgProps>
                  </a:ext>
                </a:extLst>
              </a:blip>
              <a:srcRect t="32766" r="88129" b="33566"/>
              <a:stretch/>
            </p:blipFill>
            <p:spPr>
              <a:xfrm rot="5400000">
                <a:off x="5050131" y="3714087"/>
                <a:ext cx="404238" cy="903525"/>
              </a:xfrm>
              <a:prstGeom prst="rect">
                <a:avLst/>
              </a:prstGeom>
            </p:spPr>
          </p:pic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DD6ECB1-E6B5-6342-BC2D-9EB8FAF0665A}"/>
                </a:ext>
              </a:extLst>
            </p:cNvPr>
            <p:cNvGrpSpPr/>
            <p:nvPr/>
          </p:nvGrpSpPr>
          <p:grpSpPr>
            <a:xfrm>
              <a:off x="5799092" y="3664171"/>
              <a:ext cx="1148945" cy="2389885"/>
              <a:chOff x="9667164" y="5142249"/>
              <a:chExt cx="1148945" cy="2389886"/>
            </a:xfrm>
          </p:grpSpPr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3548A0E6-DCD9-C240-B6D8-DB6ABBC21BC3}"/>
                  </a:ext>
                </a:extLst>
              </p:cNvPr>
              <p:cNvSpPr txBox="1"/>
              <p:nvPr/>
            </p:nvSpPr>
            <p:spPr>
              <a:xfrm>
                <a:off x="9695946" y="5142249"/>
                <a:ext cx="1120163" cy="3499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B0F0"/>
                    </a:solidFill>
                  </a:rPr>
                  <a:t>MSC02</a:t>
                </a:r>
              </a:p>
            </p:txBody>
          </p:sp>
          <p:pic>
            <p:nvPicPr>
              <p:cNvPr id="185" name="Picture 184">
                <a:extLst>
                  <a:ext uri="{FF2B5EF4-FFF2-40B4-BE49-F238E27FC236}">
                    <a16:creationId xmlns:a16="http://schemas.microsoft.com/office/drawing/2014/main" id="{A9F950DA-159D-C74A-8C65-E95B282D9C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2766" r="49984" b="33566"/>
              <a:stretch/>
            </p:blipFill>
            <p:spPr>
              <a:xfrm rot="5400000">
                <a:off x="9267328" y="6228773"/>
                <a:ext cx="1703199" cy="903525"/>
              </a:xfrm>
              <a:prstGeom prst="rect">
                <a:avLst/>
              </a:prstGeom>
            </p:spPr>
          </p:pic>
          <p:pic>
            <p:nvPicPr>
              <p:cNvPr id="82" name="Picture 81">
                <a:extLst>
                  <a:ext uri="{FF2B5EF4-FFF2-40B4-BE49-F238E27FC236}">
                    <a16:creationId xmlns:a16="http://schemas.microsoft.com/office/drawing/2014/main" id="{215D9473-582F-BE45-AFED-3B2B0C12F9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2766" r="88129" b="33566"/>
              <a:stretch/>
            </p:blipFill>
            <p:spPr>
              <a:xfrm rot="5400000">
                <a:off x="9916808" y="5171325"/>
                <a:ext cx="404238" cy="903525"/>
              </a:xfrm>
              <a:prstGeom prst="rect">
                <a:avLst/>
              </a:prstGeom>
            </p:spPr>
          </p:pic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4A8E02C-969B-BD4F-ACA1-0FCC2243AC5F}"/>
                </a:ext>
              </a:extLst>
            </p:cNvPr>
            <p:cNvSpPr txBox="1"/>
            <p:nvPr/>
          </p:nvSpPr>
          <p:spPr>
            <a:xfrm>
              <a:off x="1159074" y="3474952"/>
              <a:ext cx="1041016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CC09440-8454-FC4D-8AC9-A9ED9D8839D4}"/>
                </a:ext>
              </a:extLst>
            </p:cNvPr>
            <p:cNvSpPr txBox="1"/>
            <p:nvPr/>
          </p:nvSpPr>
          <p:spPr>
            <a:xfrm>
              <a:off x="5897893" y="6060649"/>
              <a:ext cx="77513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7C4D362-6354-C443-A2CD-44148041EB2C}"/>
              </a:ext>
            </a:extLst>
          </p:cNvPr>
          <p:cNvGrpSpPr/>
          <p:nvPr/>
        </p:nvGrpSpPr>
        <p:grpSpPr>
          <a:xfrm>
            <a:off x="145289" y="3350776"/>
            <a:ext cx="6710727" cy="2462517"/>
            <a:chOff x="130405" y="6530816"/>
            <a:chExt cx="6710727" cy="2462517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60A59F33-2A12-2746-9DD5-704A8BA367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30185" r="49984" b="29388"/>
            <a:stretch/>
          </p:blipFill>
          <p:spPr>
            <a:xfrm>
              <a:off x="1115600" y="6817691"/>
              <a:ext cx="3359742" cy="2140127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C7C1EE5-8C21-A149-AEA8-AE0F252D5DFD}"/>
                </a:ext>
              </a:extLst>
            </p:cNvPr>
            <p:cNvSpPr txBox="1"/>
            <p:nvPr/>
          </p:nvSpPr>
          <p:spPr>
            <a:xfrm>
              <a:off x="382997" y="7225878"/>
              <a:ext cx="8040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rgbClr val="00B050"/>
                  </a:solidFill>
                </a:rPr>
                <a:t>Motor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BB8F45C8-29E8-E446-B8B5-E4F1C8641345}"/>
                </a:ext>
              </a:extLst>
            </p:cNvPr>
            <p:cNvSpPr txBox="1"/>
            <p:nvPr/>
          </p:nvSpPr>
          <p:spPr>
            <a:xfrm>
              <a:off x="447938" y="8135292"/>
              <a:ext cx="7390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Rest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5FB9F2F-9888-BB42-AD21-427702718A06}"/>
                </a:ext>
              </a:extLst>
            </p:cNvPr>
            <p:cNvSpPr txBox="1"/>
            <p:nvPr/>
          </p:nvSpPr>
          <p:spPr>
            <a:xfrm>
              <a:off x="1177039" y="8692954"/>
              <a:ext cx="70461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7C03CDB6-4F53-9040-B4E0-7AFB21FE1684}"/>
                </a:ext>
              </a:extLst>
            </p:cNvPr>
            <p:cNvSpPr txBox="1"/>
            <p:nvPr/>
          </p:nvSpPr>
          <p:spPr>
            <a:xfrm>
              <a:off x="2069455" y="8692955"/>
              <a:ext cx="7470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2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29E2E5F-4B66-0043-ABE8-257EEDF99E1B}"/>
                </a:ext>
              </a:extLst>
            </p:cNvPr>
            <p:cNvSpPr txBox="1"/>
            <p:nvPr/>
          </p:nvSpPr>
          <p:spPr>
            <a:xfrm>
              <a:off x="2978130" y="8569834"/>
              <a:ext cx="421536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.…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8872E11-6506-EE43-9E95-C1CEB1B0D1D5}"/>
                </a:ext>
              </a:extLst>
            </p:cNvPr>
            <p:cNvSpPr txBox="1"/>
            <p:nvPr/>
          </p:nvSpPr>
          <p:spPr>
            <a:xfrm>
              <a:off x="3745694" y="8692955"/>
              <a:ext cx="80531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9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BF7B54BC-395F-8B4F-AC57-CE13C748FBF2}"/>
                </a:ext>
              </a:extLst>
            </p:cNvPr>
            <p:cNvSpPr/>
            <p:nvPr/>
          </p:nvSpPr>
          <p:spPr>
            <a:xfrm>
              <a:off x="444122" y="6667973"/>
              <a:ext cx="4019927" cy="232536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11DF2AC-05C2-D442-B108-7C9CEACDE59D}"/>
                </a:ext>
              </a:extLst>
            </p:cNvPr>
            <p:cNvSpPr/>
            <p:nvPr/>
          </p:nvSpPr>
          <p:spPr>
            <a:xfrm>
              <a:off x="4606607" y="6667973"/>
              <a:ext cx="2213582" cy="232536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FABFD1EB-45A5-6C4B-96A7-6A05D6CFD5B7}"/>
                </a:ext>
              </a:extLst>
            </p:cNvPr>
            <p:cNvSpPr txBox="1"/>
            <p:nvPr/>
          </p:nvSpPr>
          <p:spPr>
            <a:xfrm>
              <a:off x="5840391" y="6716490"/>
              <a:ext cx="1000741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F0"/>
                  </a:solidFill>
                </a:rPr>
                <a:t>MSC02</a:t>
              </a:r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EE5E8CA4-C83B-F543-AEE2-3B96F7D531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5916" t="-2" r="12672" b="67934"/>
            <a:stretch/>
          </p:blipFill>
          <p:spPr>
            <a:xfrm>
              <a:off x="5873653" y="7013725"/>
              <a:ext cx="785890" cy="1737359"/>
            </a:xfrm>
            <a:prstGeom prst="rect">
              <a:avLst/>
            </a:prstGeom>
          </p:spPr>
        </p:pic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FE3D4AD7-48BC-F342-BDC0-C4236B805C97}"/>
                </a:ext>
              </a:extLst>
            </p:cNvPr>
            <p:cNvSpPr txBox="1"/>
            <p:nvPr/>
          </p:nvSpPr>
          <p:spPr>
            <a:xfrm>
              <a:off x="130405" y="6530816"/>
              <a:ext cx="3497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b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9B0D1C7-22B1-7D41-9C42-62FA2F1F6CA9}"/>
                </a:ext>
              </a:extLst>
            </p:cNvPr>
            <p:cNvSpPr txBox="1"/>
            <p:nvPr/>
          </p:nvSpPr>
          <p:spPr>
            <a:xfrm>
              <a:off x="1108954" y="6721932"/>
              <a:ext cx="1041016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5081E1B-6FD6-2449-BC84-1A9A26A0641B}"/>
                </a:ext>
              </a:extLst>
            </p:cNvPr>
            <p:cNvSpPr txBox="1"/>
            <p:nvPr/>
          </p:nvSpPr>
          <p:spPr>
            <a:xfrm>
              <a:off x="5908889" y="8692954"/>
              <a:ext cx="78376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3F6446F-B8D4-C24D-8417-3048B9B11219}"/>
                </a:ext>
              </a:extLst>
            </p:cNvPr>
            <p:cNvSpPr>
              <a:spLocks/>
            </p:cNvSpPr>
            <p:nvPr/>
          </p:nvSpPr>
          <p:spPr>
            <a:xfrm>
              <a:off x="4793145" y="6761095"/>
              <a:ext cx="914400" cy="2194560"/>
            </a:xfrm>
            <a:prstGeom prst="rect">
              <a:avLst/>
            </a:prstGeom>
            <a:solidFill>
              <a:schemeClr val="bg2">
                <a:lumMod val="25000"/>
                <a:alpha val="3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4C1186E-649D-DC49-A4B3-A6A983A803D6}"/>
                </a:ext>
              </a:extLst>
            </p:cNvPr>
            <p:cNvSpPr txBox="1"/>
            <p:nvPr/>
          </p:nvSpPr>
          <p:spPr>
            <a:xfrm>
              <a:off x="4860379" y="8719988"/>
              <a:ext cx="9981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40F0139-8826-0441-A2B1-6EE45FC3C221}"/>
                </a:ext>
              </a:extLst>
            </p:cNvPr>
            <p:cNvSpPr txBox="1"/>
            <p:nvPr/>
          </p:nvSpPr>
          <p:spPr>
            <a:xfrm>
              <a:off x="4823221" y="6712778"/>
              <a:ext cx="800267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89F776D5-456A-FC40-B947-A281F707EA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alphaModFix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627" b="31243" l="76581" r="86807">
                          <a14:foregroundMark x1="76581" y1="17764" x2="86651" y2="17764"/>
                          <a14:foregroundMark x1="86807" y1="18286" x2="86807" y2="31243"/>
                        </a14:backgroundRemoval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</a:extLst>
            </a:blip>
            <a:srcRect l="75916" t="-2" r="12672" b="67934"/>
            <a:stretch/>
          </p:blipFill>
          <p:spPr>
            <a:xfrm>
              <a:off x="4837598" y="7011110"/>
              <a:ext cx="785890" cy="173735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5FE49F9-2C0F-FE48-B9BE-2699B7AA8633}"/>
              </a:ext>
            </a:extLst>
          </p:cNvPr>
          <p:cNvGrpSpPr/>
          <p:nvPr/>
        </p:nvGrpSpPr>
        <p:grpSpPr>
          <a:xfrm>
            <a:off x="106137" y="450002"/>
            <a:ext cx="6801143" cy="2920919"/>
            <a:chOff x="106211" y="450002"/>
            <a:chExt cx="6801143" cy="2920919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894F6F8-4675-F345-AE70-C470759C0F68}"/>
                </a:ext>
              </a:extLst>
            </p:cNvPr>
            <p:cNvSpPr txBox="1"/>
            <p:nvPr/>
          </p:nvSpPr>
          <p:spPr>
            <a:xfrm>
              <a:off x="106211" y="1617016"/>
              <a:ext cx="115081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All</a:t>
              </a:r>
              <a:r>
                <a:rPr lang="en-US" sz="1400" dirty="0"/>
                <a:t> </a:t>
              </a:r>
              <a:r>
                <a:rPr lang="en-US" sz="1600" dirty="0"/>
                <a:t>Tasks</a:t>
              </a:r>
              <a:endParaRPr lang="en-US" sz="1400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F88D740-160F-134A-BCBA-9865B9A2C8F0}"/>
                </a:ext>
              </a:extLst>
            </p:cNvPr>
            <p:cNvSpPr txBox="1"/>
            <p:nvPr/>
          </p:nvSpPr>
          <p:spPr>
            <a:xfrm>
              <a:off x="668306" y="2570944"/>
              <a:ext cx="5766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Rest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121F5C0-CF21-0E47-9F88-D8E6B74FFB88}"/>
                </a:ext>
              </a:extLst>
            </p:cNvPr>
            <p:cNvSpPr txBox="1"/>
            <p:nvPr/>
          </p:nvSpPr>
          <p:spPr>
            <a:xfrm>
              <a:off x="1092973" y="1041081"/>
              <a:ext cx="1041016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FADD284-9A4E-0645-A57D-DA13803027BB}"/>
                </a:ext>
              </a:extLst>
            </p:cNvPr>
            <p:cNvSpPr txBox="1"/>
            <p:nvPr/>
          </p:nvSpPr>
          <p:spPr>
            <a:xfrm>
              <a:off x="1215032" y="3055976"/>
              <a:ext cx="76285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AAE4441-F4E8-C340-84D8-9F49B21E9422}"/>
                </a:ext>
              </a:extLst>
            </p:cNvPr>
            <p:cNvSpPr txBox="1"/>
            <p:nvPr/>
          </p:nvSpPr>
          <p:spPr>
            <a:xfrm>
              <a:off x="2694946" y="3013565"/>
              <a:ext cx="4215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.…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1541200-2D5E-E54D-BA6B-F3028F7ECC9B}"/>
                </a:ext>
              </a:extLst>
            </p:cNvPr>
            <p:cNvSpPr txBox="1"/>
            <p:nvPr/>
          </p:nvSpPr>
          <p:spPr>
            <a:xfrm>
              <a:off x="3729667" y="3055976"/>
              <a:ext cx="93731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9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E648BF2-8DA8-A443-B6AA-5BCC7DF56100}"/>
                </a:ext>
              </a:extLst>
            </p:cNvPr>
            <p:cNvSpPr/>
            <p:nvPr/>
          </p:nvSpPr>
          <p:spPr>
            <a:xfrm>
              <a:off x="459122" y="934705"/>
              <a:ext cx="4025152" cy="243621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D687136-3638-A043-AE97-5CD5105C8665}"/>
                </a:ext>
              </a:extLst>
            </p:cNvPr>
            <p:cNvSpPr txBox="1"/>
            <p:nvPr/>
          </p:nvSpPr>
          <p:spPr>
            <a:xfrm>
              <a:off x="1849821" y="450002"/>
              <a:ext cx="12429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Training 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F43F4E4-7632-2646-9467-AEC9E4A1EED7}"/>
                </a:ext>
              </a:extLst>
            </p:cNvPr>
            <p:cNvSpPr/>
            <p:nvPr/>
          </p:nvSpPr>
          <p:spPr>
            <a:xfrm>
              <a:off x="4606616" y="934712"/>
              <a:ext cx="2216413" cy="243230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70ACFC5-F5A2-6C4C-A02C-D56E18737D32}"/>
                </a:ext>
              </a:extLst>
            </p:cNvPr>
            <p:cNvSpPr txBox="1"/>
            <p:nvPr/>
          </p:nvSpPr>
          <p:spPr>
            <a:xfrm>
              <a:off x="5391017" y="450002"/>
              <a:ext cx="6812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Test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4C63CDE-B9D7-934F-89AB-C93F20ECA694}"/>
                </a:ext>
              </a:extLst>
            </p:cNvPr>
            <p:cNvSpPr txBox="1"/>
            <p:nvPr/>
          </p:nvSpPr>
          <p:spPr>
            <a:xfrm>
              <a:off x="5883563" y="1058761"/>
              <a:ext cx="928006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F0"/>
                  </a:solidFill>
                </a:rPr>
                <a:t>MSC02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395A729-FD21-FC4F-A3A8-93DC6921329B}"/>
                </a:ext>
              </a:extLst>
            </p:cNvPr>
            <p:cNvSpPr txBox="1"/>
            <p:nvPr/>
          </p:nvSpPr>
          <p:spPr>
            <a:xfrm>
              <a:off x="106358" y="810258"/>
              <a:ext cx="3369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a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336223B-E7A8-AB48-BA6E-AA42B8EF47C8}"/>
                </a:ext>
              </a:extLst>
            </p:cNvPr>
            <p:cNvSpPr txBox="1"/>
            <p:nvPr/>
          </p:nvSpPr>
          <p:spPr>
            <a:xfrm>
              <a:off x="5909181" y="3065971"/>
              <a:ext cx="9981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EF959EA-FB30-C24D-89F4-53D95EAB491B}"/>
                </a:ext>
              </a:extLst>
            </p:cNvPr>
            <p:cNvSpPr>
              <a:spLocks/>
            </p:cNvSpPr>
            <p:nvPr/>
          </p:nvSpPr>
          <p:spPr>
            <a:xfrm>
              <a:off x="4793145" y="1116635"/>
              <a:ext cx="914400" cy="2194560"/>
            </a:xfrm>
            <a:prstGeom prst="rect">
              <a:avLst/>
            </a:prstGeom>
            <a:solidFill>
              <a:schemeClr val="bg2">
                <a:lumMod val="25000"/>
                <a:alpha val="3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9FAA5EB-9A97-E147-86E7-35C0EE90AAFC}"/>
                </a:ext>
              </a:extLst>
            </p:cNvPr>
            <p:cNvSpPr txBox="1"/>
            <p:nvPr/>
          </p:nvSpPr>
          <p:spPr>
            <a:xfrm>
              <a:off x="4860379" y="3065971"/>
              <a:ext cx="99817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Session 10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DDA3A49-6B9F-6D47-A115-355C8AE7D8A2}"/>
                </a:ext>
              </a:extLst>
            </p:cNvPr>
            <p:cNvSpPr txBox="1"/>
            <p:nvPr/>
          </p:nvSpPr>
          <p:spPr>
            <a:xfrm>
              <a:off x="4823221" y="1058761"/>
              <a:ext cx="828365" cy="3499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MSC01</a:t>
              </a:r>
              <a:endParaRPr lang="en-US" sz="1600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B8BB16C-6087-314E-AA2A-D816553B44E4}"/>
              </a:ext>
            </a:extLst>
          </p:cNvPr>
          <p:cNvGrpSpPr/>
          <p:nvPr/>
        </p:nvGrpSpPr>
        <p:grpSpPr>
          <a:xfrm>
            <a:off x="1201828" y="1433556"/>
            <a:ext cx="733206" cy="1636417"/>
            <a:chOff x="1201828" y="1425785"/>
            <a:chExt cx="733206" cy="163641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811E3D0-6C94-9D4C-A0B2-750FB57D6FD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01828" y="1425785"/>
              <a:ext cx="733206" cy="731520"/>
              <a:chOff x="1272768" y="1391049"/>
              <a:chExt cx="879320" cy="877298"/>
            </a:xfrm>
          </p:grpSpPr>
          <p:pic>
            <p:nvPicPr>
              <p:cNvPr id="89" name="Picture 88">
                <a:extLst>
                  <a:ext uri="{FF2B5EF4-FFF2-40B4-BE49-F238E27FC236}">
                    <a16:creationId xmlns:a16="http://schemas.microsoft.com/office/drawing/2014/main" id="{0DA5361B-87BC-4A4C-862C-ECD25959E6E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272768" y="13910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10" name="Picture 109">
                <a:extLst>
                  <a:ext uri="{FF2B5EF4-FFF2-40B4-BE49-F238E27FC236}">
                    <a16:creationId xmlns:a16="http://schemas.microsoft.com/office/drawing/2014/main" id="{6259075E-C911-344C-83EA-179E63FAA4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425168" y="15434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11" name="Picture 110">
                <a:extLst>
                  <a:ext uri="{FF2B5EF4-FFF2-40B4-BE49-F238E27FC236}">
                    <a16:creationId xmlns:a16="http://schemas.microsoft.com/office/drawing/2014/main" id="{64FF9C44-D7E1-6A4F-8FA6-46BEE42150E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577568" y="16958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12" name="Picture 111">
                <a:extLst>
                  <a:ext uri="{FF2B5EF4-FFF2-40B4-BE49-F238E27FC236}">
                    <a16:creationId xmlns:a16="http://schemas.microsoft.com/office/drawing/2014/main" id="{2497A00F-A983-C045-B30F-5AD9C09A66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729968" y="1848249"/>
                <a:ext cx="422120" cy="420098"/>
              </a:xfrm>
              <a:prstGeom prst="rect">
                <a:avLst/>
              </a:prstGeom>
            </p:spPr>
          </p:pic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3B6180B3-233F-9D44-860F-904F21418AA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201828" y="2330682"/>
              <a:ext cx="733206" cy="731520"/>
              <a:chOff x="1272768" y="1391049"/>
              <a:chExt cx="879320" cy="877298"/>
            </a:xfrm>
          </p:grpSpPr>
          <p:pic>
            <p:nvPicPr>
              <p:cNvPr id="114" name="Picture 113">
                <a:extLst>
                  <a:ext uri="{FF2B5EF4-FFF2-40B4-BE49-F238E27FC236}">
                    <a16:creationId xmlns:a16="http://schemas.microsoft.com/office/drawing/2014/main" id="{D46F902F-B9CA-2A49-AC9E-9FC376BA97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272768" y="13910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15" name="Picture 114">
                <a:extLst>
                  <a:ext uri="{FF2B5EF4-FFF2-40B4-BE49-F238E27FC236}">
                    <a16:creationId xmlns:a16="http://schemas.microsoft.com/office/drawing/2014/main" id="{33502F3B-C118-6148-BC9C-1FF24F5E2A2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425168" y="15434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16" name="Picture 115">
                <a:extLst>
                  <a:ext uri="{FF2B5EF4-FFF2-40B4-BE49-F238E27FC236}">
                    <a16:creationId xmlns:a16="http://schemas.microsoft.com/office/drawing/2014/main" id="{C5D8C466-354A-0A46-A4D6-8E1D891D629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577568" y="16958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17" name="Picture 116">
                <a:extLst>
                  <a:ext uri="{FF2B5EF4-FFF2-40B4-BE49-F238E27FC236}">
                    <a16:creationId xmlns:a16="http://schemas.microsoft.com/office/drawing/2014/main" id="{AC3F042B-2124-0249-9F40-FF027402130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729968" y="1848249"/>
                <a:ext cx="422120" cy="420098"/>
              </a:xfrm>
              <a:prstGeom prst="rect">
                <a:avLst/>
              </a:prstGeom>
            </p:spPr>
          </p:pic>
        </p:grp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A97F95E7-3640-CA40-A973-16ED350F34A8}"/>
              </a:ext>
            </a:extLst>
          </p:cNvPr>
          <p:cNvSpPr txBox="1"/>
          <p:nvPr/>
        </p:nvSpPr>
        <p:spPr>
          <a:xfrm>
            <a:off x="1468322" y="1392631"/>
            <a:ext cx="762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Memory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15E3A08B-DF7E-1949-A1FE-FC5BDE38030B}"/>
              </a:ext>
            </a:extLst>
          </p:cNvPr>
          <p:cNvSpPr txBox="1"/>
          <p:nvPr/>
        </p:nvSpPr>
        <p:spPr>
          <a:xfrm>
            <a:off x="1596383" y="1522596"/>
            <a:ext cx="762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Motor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A7944EE-0466-544F-AF1B-CB2C13F3A75B}"/>
              </a:ext>
            </a:extLst>
          </p:cNvPr>
          <p:cNvSpPr txBox="1"/>
          <p:nvPr/>
        </p:nvSpPr>
        <p:spPr>
          <a:xfrm>
            <a:off x="1728328" y="1649672"/>
            <a:ext cx="762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Semantic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76053243-552C-6843-A307-A41A9FC7E118}"/>
              </a:ext>
            </a:extLst>
          </p:cNvPr>
          <p:cNvSpPr txBox="1"/>
          <p:nvPr/>
        </p:nvSpPr>
        <p:spPr>
          <a:xfrm>
            <a:off x="1846606" y="1827182"/>
            <a:ext cx="76285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Coherence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7B6833-E163-0340-9714-E6F70518A86F}"/>
              </a:ext>
            </a:extLst>
          </p:cNvPr>
          <p:cNvGrpSpPr/>
          <p:nvPr/>
        </p:nvGrpSpPr>
        <p:grpSpPr>
          <a:xfrm>
            <a:off x="2454675" y="1433556"/>
            <a:ext cx="733206" cy="1636417"/>
            <a:chOff x="2292012" y="1412239"/>
            <a:chExt cx="733206" cy="1636417"/>
          </a:xfrm>
        </p:grpSpPr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779917A5-2CFC-3441-A78A-508D359EEDE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92012" y="1412239"/>
              <a:ext cx="733206" cy="731520"/>
              <a:chOff x="1272768" y="1391049"/>
              <a:chExt cx="879320" cy="877298"/>
            </a:xfrm>
          </p:grpSpPr>
          <p:pic>
            <p:nvPicPr>
              <p:cNvPr id="123" name="Picture 122">
                <a:extLst>
                  <a:ext uri="{FF2B5EF4-FFF2-40B4-BE49-F238E27FC236}">
                    <a16:creationId xmlns:a16="http://schemas.microsoft.com/office/drawing/2014/main" id="{53A00BF7-9A98-8B4C-B07F-256955E7AC7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272768" y="13910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24" name="Picture 123">
                <a:extLst>
                  <a:ext uri="{FF2B5EF4-FFF2-40B4-BE49-F238E27FC236}">
                    <a16:creationId xmlns:a16="http://schemas.microsoft.com/office/drawing/2014/main" id="{55CD1571-C7B9-A746-881F-D235682ABF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425168" y="15434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25" name="Picture 124">
                <a:extLst>
                  <a:ext uri="{FF2B5EF4-FFF2-40B4-BE49-F238E27FC236}">
                    <a16:creationId xmlns:a16="http://schemas.microsoft.com/office/drawing/2014/main" id="{5B1F8A43-EBD1-4141-932B-08DDF49940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577568" y="16958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26" name="Picture 125">
                <a:extLst>
                  <a:ext uri="{FF2B5EF4-FFF2-40B4-BE49-F238E27FC236}">
                    <a16:creationId xmlns:a16="http://schemas.microsoft.com/office/drawing/2014/main" id="{149528FA-F202-BE46-90F2-A43E120F1F8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729968" y="1848249"/>
                <a:ext cx="422120" cy="420098"/>
              </a:xfrm>
              <a:prstGeom prst="rect">
                <a:avLst/>
              </a:prstGeom>
            </p:spPr>
          </p:pic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F9D905DA-6320-7F4A-8B17-DAC32DBD697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92012" y="2317136"/>
              <a:ext cx="733206" cy="731520"/>
              <a:chOff x="1272768" y="1391049"/>
              <a:chExt cx="879320" cy="877298"/>
            </a:xfrm>
          </p:grpSpPr>
          <p:pic>
            <p:nvPicPr>
              <p:cNvPr id="128" name="Picture 127">
                <a:extLst>
                  <a:ext uri="{FF2B5EF4-FFF2-40B4-BE49-F238E27FC236}">
                    <a16:creationId xmlns:a16="http://schemas.microsoft.com/office/drawing/2014/main" id="{899A27D5-D598-0347-9BCE-9A9D5CEEF26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272768" y="13910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29" name="Picture 128">
                <a:extLst>
                  <a:ext uri="{FF2B5EF4-FFF2-40B4-BE49-F238E27FC236}">
                    <a16:creationId xmlns:a16="http://schemas.microsoft.com/office/drawing/2014/main" id="{5000231A-5867-4F47-A326-F8A5E6ECBD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425168" y="15434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30" name="Picture 129">
                <a:extLst>
                  <a:ext uri="{FF2B5EF4-FFF2-40B4-BE49-F238E27FC236}">
                    <a16:creationId xmlns:a16="http://schemas.microsoft.com/office/drawing/2014/main" id="{EE6E66CF-7B46-1648-9E4E-5B182A973F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577568" y="16958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31" name="Picture 130">
                <a:extLst>
                  <a:ext uri="{FF2B5EF4-FFF2-40B4-BE49-F238E27FC236}">
                    <a16:creationId xmlns:a16="http://schemas.microsoft.com/office/drawing/2014/main" id="{8E36A531-BE1E-6040-9A51-D5D9952463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729968" y="1848249"/>
                <a:ext cx="422120" cy="420098"/>
              </a:xfrm>
              <a:prstGeom prst="rect">
                <a:avLst/>
              </a:prstGeom>
            </p:spPr>
          </p:pic>
        </p:grp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464F383B-DBF0-C042-8D04-F5E54BDF1725}"/>
              </a:ext>
            </a:extLst>
          </p:cNvPr>
          <p:cNvGrpSpPr/>
          <p:nvPr/>
        </p:nvGrpSpPr>
        <p:grpSpPr>
          <a:xfrm>
            <a:off x="3581502" y="1433556"/>
            <a:ext cx="733206" cy="1636417"/>
            <a:chOff x="2292012" y="1412239"/>
            <a:chExt cx="733206" cy="1636417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CD4A897F-735B-9040-9BE5-5BE67EA9F1B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92012" y="1412239"/>
              <a:ext cx="733206" cy="731520"/>
              <a:chOff x="1272768" y="1391049"/>
              <a:chExt cx="879320" cy="877298"/>
            </a:xfrm>
          </p:grpSpPr>
          <p:pic>
            <p:nvPicPr>
              <p:cNvPr id="139" name="Picture 138">
                <a:extLst>
                  <a:ext uri="{FF2B5EF4-FFF2-40B4-BE49-F238E27FC236}">
                    <a16:creationId xmlns:a16="http://schemas.microsoft.com/office/drawing/2014/main" id="{4A934361-6D6B-0F41-9C0A-E61CD2AFA4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272768" y="13910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40" name="Picture 139">
                <a:extLst>
                  <a:ext uri="{FF2B5EF4-FFF2-40B4-BE49-F238E27FC236}">
                    <a16:creationId xmlns:a16="http://schemas.microsoft.com/office/drawing/2014/main" id="{1CCB5282-7143-6D44-B38A-9450B0E83BF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425168" y="15434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41" name="Picture 140">
                <a:extLst>
                  <a:ext uri="{FF2B5EF4-FFF2-40B4-BE49-F238E27FC236}">
                    <a16:creationId xmlns:a16="http://schemas.microsoft.com/office/drawing/2014/main" id="{C3610D91-1C1D-F144-88D3-BC095221F3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577568" y="16958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42" name="Picture 141">
                <a:extLst>
                  <a:ext uri="{FF2B5EF4-FFF2-40B4-BE49-F238E27FC236}">
                    <a16:creationId xmlns:a16="http://schemas.microsoft.com/office/drawing/2014/main" id="{9E6C877C-C935-5A48-844E-50E7DD60A0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729968" y="1848249"/>
                <a:ext cx="422120" cy="420098"/>
              </a:xfrm>
              <a:prstGeom prst="rect">
                <a:avLst/>
              </a:prstGeom>
            </p:spPr>
          </p:pic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90A41B1B-8854-FE42-AC29-351387B7294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92012" y="2317136"/>
              <a:ext cx="733206" cy="731520"/>
              <a:chOff x="1272768" y="1391049"/>
              <a:chExt cx="879320" cy="877298"/>
            </a:xfrm>
          </p:grpSpPr>
          <p:pic>
            <p:nvPicPr>
              <p:cNvPr id="135" name="Picture 134">
                <a:extLst>
                  <a:ext uri="{FF2B5EF4-FFF2-40B4-BE49-F238E27FC236}">
                    <a16:creationId xmlns:a16="http://schemas.microsoft.com/office/drawing/2014/main" id="{A50DB4A8-96DA-DC4B-892E-A332316BA03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272768" y="13910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36" name="Picture 135">
                <a:extLst>
                  <a:ext uri="{FF2B5EF4-FFF2-40B4-BE49-F238E27FC236}">
                    <a16:creationId xmlns:a16="http://schemas.microsoft.com/office/drawing/2014/main" id="{77B9A98A-FD13-384F-A0D1-E698D29C37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425168" y="15434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37" name="Picture 136">
                <a:extLst>
                  <a:ext uri="{FF2B5EF4-FFF2-40B4-BE49-F238E27FC236}">
                    <a16:creationId xmlns:a16="http://schemas.microsoft.com/office/drawing/2014/main" id="{BA9C8343-CAED-5141-BE5D-17938F9620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577568" y="16958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38" name="Picture 137">
                <a:extLst>
                  <a:ext uri="{FF2B5EF4-FFF2-40B4-BE49-F238E27FC236}">
                    <a16:creationId xmlns:a16="http://schemas.microsoft.com/office/drawing/2014/main" id="{F53D30D0-25DE-0645-B915-3A4469CCA95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729968" y="1848249"/>
                <a:ext cx="422120" cy="420098"/>
              </a:xfrm>
              <a:prstGeom prst="rect">
                <a:avLst/>
              </a:prstGeom>
            </p:spPr>
          </p:pic>
        </p:grp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9C15B5B3-3345-6045-9BC6-0D603C23D1E8}"/>
              </a:ext>
            </a:extLst>
          </p:cNvPr>
          <p:cNvGrpSpPr/>
          <p:nvPr/>
        </p:nvGrpSpPr>
        <p:grpSpPr>
          <a:xfrm>
            <a:off x="5876907" y="1433556"/>
            <a:ext cx="733206" cy="1636417"/>
            <a:chOff x="2292012" y="1412239"/>
            <a:chExt cx="733206" cy="1636417"/>
          </a:xfrm>
        </p:grpSpPr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3F2FFD53-2156-1542-ACD0-5329325D4CE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92012" y="1412239"/>
              <a:ext cx="733206" cy="731520"/>
              <a:chOff x="1272768" y="1391049"/>
              <a:chExt cx="879320" cy="877298"/>
            </a:xfrm>
          </p:grpSpPr>
          <p:pic>
            <p:nvPicPr>
              <p:cNvPr id="171" name="Picture 170">
                <a:extLst>
                  <a:ext uri="{FF2B5EF4-FFF2-40B4-BE49-F238E27FC236}">
                    <a16:creationId xmlns:a16="http://schemas.microsoft.com/office/drawing/2014/main" id="{2BE2FCC3-1029-6647-B4A4-592C4F4F7E5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272768" y="13910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72" name="Picture 171">
                <a:extLst>
                  <a:ext uri="{FF2B5EF4-FFF2-40B4-BE49-F238E27FC236}">
                    <a16:creationId xmlns:a16="http://schemas.microsoft.com/office/drawing/2014/main" id="{C4456A99-4F85-7B46-AEEC-ADE07AF035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425168" y="15434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73" name="Picture 172">
                <a:extLst>
                  <a:ext uri="{FF2B5EF4-FFF2-40B4-BE49-F238E27FC236}">
                    <a16:creationId xmlns:a16="http://schemas.microsoft.com/office/drawing/2014/main" id="{D3621FCB-B82A-0742-8668-F226826978E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577568" y="16958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74" name="Picture 173">
                <a:extLst>
                  <a:ext uri="{FF2B5EF4-FFF2-40B4-BE49-F238E27FC236}">
                    <a16:creationId xmlns:a16="http://schemas.microsoft.com/office/drawing/2014/main" id="{0C2E6232-62B2-8A46-AE0B-5E6C3D47AE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729968" y="1848249"/>
                <a:ext cx="422120" cy="420098"/>
              </a:xfrm>
              <a:prstGeom prst="rect">
                <a:avLst/>
              </a:prstGeom>
            </p:spPr>
          </p:pic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8855C271-C4FA-244D-8BB0-1654E673B4D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92012" y="2317136"/>
              <a:ext cx="733206" cy="731520"/>
              <a:chOff x="1272768" y="1391049"/>
              <a:chExt cx="879320" cy="877298"/>
            </a:xfrm>
          </p:grpSpPr>
          <p:pic>
            <p:nvPicPr>
              <p:cNvPr id="167" name="Picture 166">
                <a:extLst>
                  <a:ext uri="{FF2B5EF4-FFF2-40B4-BE49-F238E27FC236}">
                    <a16:creationId xmlns:a16="http://schemas.microsoft.com/office/drawing/2014/main" id="{42DCF1C7-33BD-CC4E-8738-3933495255B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272768" y="13910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68" name="Picture 167">
                <a:extLst>
                  <a:ext uri="{FF2B5EF4-FFF2-40B4-BE49-F238E27FC236}">
                    <a16:creationId xmlns:a16="http://schemas.microsoft.com/office/drawing/2014/main" id="{A4B64DF2-DDE8-E444-AD67-D0667570EB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425168" y="15434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69" name="Picture 168">
                <a:extLst>
                  <a:ext uri="{FF2B5EF4-FFF2-40B4-BE49-F238E27FC236}">
                    <a16:creationId xmlns:a16="http://schemas.microsoft.com/office/drawing/2014/main" id="{FFED74C7-648C-034B-82D8-85AA168D75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577568" y="1695849"/>
                <a:ext cx="422120" cy="420098"/>
              </a:xfrm>
              <a:prstGeom prst="rect">
                <a:avLst/>
              </a:prstGeom>
            </p:spPr>
          </p:pic>
          <p:pic>
            <p:nvPicPr>
              <p:cNvPr id="170" name="Picture 169">
                <a:extLst>
                  <a:ext uri="{FF2B5EF4-FFF2-40B4-BE49-F238E27FC236}">
                    <a16:creationId xmlns:a16="http://schemas.microsoft.com/office/drawing/2014/main" id="{160644EE-37C4-2D4F-B6CD-0BACED5C79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998" t="34686" r="88804" b="51901"/>
              <a:stretch/>
            </p:blipFill>
            <p:spPr>
              <a:xfrm>
                <a:off x="1729968" y="1848249"/>
                <a:ext cx="422120" cy="420098"/>
              </a:xfrm>
              <a:prstGeom prst="rect">
                <a:avLst/>
              </a:prstGeom>
            </p:spPr>
          </p:pic>
        </p:grp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12280BB-CC1C-4049-924A-F0CBB4D25DFB}"/>
              </a:ext>
            </a:extLst>
          </p:cNvPr>
          <p:cNvGrpSpPr/>
          <p:nvPr/>
        </p:nvGrpSpPr>
        <p:grpSpPr>
          <a:xfrm>
            <a:off x="4842512" y="1439845"/>
            <a:ext cx="809178" cy="1623839"/>
            <a:chOff x="4842512" y="1421500"/>
            <a:chExt cx="809178" cy="162383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4B5F717-6227-894B-A409-758B246A3365}"/>
                </a:ext>
              </a:extLst>
            </p:cNvPr>
            <p:cNvGrpSpPr/>
            <p:nvPr/>
          </p:nvGrpSpPr>
          <p:grpSpPr>
            <a:xfrm>
              <a:off x="4842512" y="1421500"/>
              <a:ext cx="809178" cy="807492"/>
              <a:chOff x="4891391" y="1437575"/>
              <a:chExt cx="809178" cy="807492"/>
            </a:xfrm>
          </p:grpSpPr>
          <p:pic>
            <p:nvPicPr>
              <p:cNvPr id="158" name="Picture 157">
                <a:extLst>
                  <a:ext uri="{FF2B5EF4-FFF2-40B4-BE49-F238E27FC236}">
                    <a16:creationId xmlns:a16="http://schemas.microsoft.com/office/drawing/2014/main" id="{194B170B-BE1D-1D44-A63F-2660B3534E5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34901" b="47858" l="1171" r="11085"/>
                        </a14:imgEffect>
                      </a14:imgLayer>
                    </a14:imgProps>
                  </a:ext>
                </a:extLst>
              </a:blip>
              <a:srcRect l="998" t="34686" r="88804" b="51901"/>
              <a:stretch/>
            </p:blipFill>
            <p:spPr>
              <a:xfrm>
                <a:off x="4891391" y="1437575"/>
                <a:ext cx="351978" cy="350292"/>
              </a:xfrm>
              <a:prstGeom prst="rect">
                <a:avLst/>
              </a:prstGeom>
            </p:spPr>
          </p:pic>
          <p:pic>
            <p:nvPicPr>
              <p:cNvPr id="176" name="Picture 175">
                <a:extLst>
                  <a:ext uri="{FF2B5EF4-FFF2-40B4-BE49-F238E27FC236}">
                    <a16:creationId xmlns:a16="http://schemas.microsoft.com/office/drawing/2014/main" id="{7C754593-0588-4145-9F15-B0A9F67647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backgroundRemoval t="34901" b="47858" l="1171" r="11085"/>
                        </a14:imgEffect>
                      </a14:imgLayer>
                    </a14:imgProps>
                  </a:ext>
                </a:extLst>
              </a:blip>
              <a:srcRect l="998" t="34686" r="88804" b="51901"/>
              <a:stretch/>
            </p:blipFill>
            <p:spPr>
              <a:xfrm>
                <a:off x="5043791" y="1589975"/>
                <a:ext cx="351978" cy="350292"/>
              </a:xfrm>
              <a:prstGeom prst="rect">
                <a:avLst/>
              </a:prstGeom>
            </p:spPr>
          </p:pic>
          <p:pic>
            <p:nvPicPr>
              <p:cNvPr id="177" name="Picture 176">
                <a:extLst>
                  <a:ext uri="{FF2B5EF4-FFF2-40B4-BE49-F238E27FC236}">
                    <a16:creationId xmlns:a16="http://schemas.microsoft.com/office/drawing/2014/main" id="{CFFCFAA3-AC5D-E945-A4F7-F30029B05E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34901" b="47858" l="1171" r="11085"/>
                        </a14:imgEffect>
                      </a14:imgLayer>
                    </a14:imgProps>
                  </a:ext>
                </a:extLst>
              </a:blip>
              <a:srcRect l="998" t="34686" r="88804" b="51901"/>
              <a:stretch/>
            </p:blipFill>
            <p:spPr>
              <a:xfrm>
                <a:off x="5196191" y="1742375"/>
                <a:ext cx="351978" cy="350292"/>
              </a:xfrm>
              <a:prstGeom prst="rect">
                <a:avLst/>
              </a:prstGeom>
            </p:spPr>
          </p:pic>
          <p:pic>
            <p:nvPicPr>
              <p:cNvPr id="186" name="Picture 185">
                <a:extLst>
                  <a:ext uri="{FF2B5EF4-FFF2-40B4-BE49-F238E27FC236}">
                    <a16:creationId xmlns:a16="http://schemas.microsoft.com/office/drawing/2014/main" id="{0B150A5D-0AF8-A648-9562-DC2BE576B0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ackgroundRemoval t="34901" b="47858" l="1171" r="11085"/>
                        </a14:imgEffect>
                      </a14:imgLayer>
                    </a14:imgProps>
                  </a:ext>
                </a:extLst>
              </a:blip>
              <a:srcRect l="998" t="34686" r="88804" b="51901"/>
              <a:stretch/>
            </p:blipFill>
            <p:spPr>
              <a:xfrm>
                <a:off x="5348591" y="1894775"/>
                <a:ext cx="351978" cy="350292"/>
              </a:xfrm>
              <a:prstGeom prst="rect">
                <a:avLst/>
              </a:prstGeom>
            </p:spPr>
          </p:pic>
        </p:grpSp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59A1EB7A-AF06-1B40-A0BA-C180C8C6B22D}"/>
                </a:ext>
              </a:extLst>
            </p:cNvPr>
            <p:cNvGrpSpPr/>
            <p:nvPr/>
          </p:nvGrpSpPr>
          <p:grpSpPr>
            <a:xfrm>
              <a:off x="4842512" y="2237847"/>
              <a:ext cx="809178" cy="807492"/>
              <a:chOff x="4891391" y="1437575"/>
              <a:chExt cx="809178" cy="807492"/>
            </a:xfrm>
          </p:grpSpPr>
          <p:pic>
            <p:nvPicPr>
              <p:cNvPr id="188" name="Picture 187">
                <a:extLst>
                  <a:ext uri="{FF2B5EF4-FFF2-40B4-BE49-F238E27FC236}">
                    <a16:creationId xmlns:a16="http://schemas.microsoft.com/office/drawing/2014/main" id="{52962292-7F08-D04A-914B-9CEE82B2A24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34901" b="47858" l="1171" r="11085"/>
                        </a14:imgEffect>
                      </a14:imgLayer>
                    </a14:imgProps>
                  </a:ext>
                </a:extLst>
              </a:blip>
              <a:srcRect l="998" t="34686" r="88804" b="51901"/>
              <a:stretch/>
            </p:blipFill>
            <p:spPr>
              <a:xfrm>
                <a:off x="4891391" y="1437575"/>
                <a:ext cx="351978" cy="350292"/>
              </a:xfrm>
              <a:prstGeom prst="rect">
                <a:avLst/>
              </a:prstGeom>
            </p:spPr>
          </p:pic>
          <p:pic>
            <p:nvPicPr>
              <p:cNvPr id="189" name="Picture 188">
                <a:extLst>
                  <a:ext uri="{FF2B5EF4-FFF2-40B4-BE49-F238E27FC236}">
                    <a16:creationId xmlns:a16="http://schemas.microsoft.com/office/drawing/2014/main" id="{E0C1FA15-6606-BC42-B631-FC84913D4F5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34901" b="47858" l="1171" r="11085"/>
                        </a14:imgEffect>
                      </a14:imgLayer>
                    </a14:imgProps>
                  </a:ext>
                </a:extLst>
              </a:blip>
              <a:srcRect l="998" t="34686" r="88804" b="51901"/>
              <a:stretch/>
            </p:blipFill>
            <p:spPr>
              <a:xfrm>
                <a:off x="5043791" y="1589975"/>
                <a:ext cx="351978" cy="350292"/>
              </a:xfrm>
              <a:prstGeom prst="rect">
                <a:avLst/>
              </a:prstGeom>
            </p:spPr>
          </p:pic>
          <p:pic>
            <p:nvPicPr>
              <p:cNvPr id="190" name="Picture 189">
                <a:extLst>
                  <a:ext uri="{FF2B5EF4-FFF2-40B4-BE49-F238E27FC236}">
                    <a16:creationId xmlns:a16="http://schemas.microsoft.com/office/drawing/2014/main" id="{344507B9-8555-C945-AEC8-EBF32DA6E7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backgroundRemoval t="34901" b="47858" l="1171" r="11085"/>
                        </a14:imgEffect>
                      </a14:imgLayer>
                    </a14:imgProps>
                  </a:ext>
                </a:extLst>
              </a:blip>
              <a:srcRect l="998" t="34686" r="88804" b="51901"/>
              <a:stretch/>
            </p:blipFill>
            <p:spPr>
              <a:xfrm>
                <a:off x="5196191" y="1742375"/>
                <a:ext cx="351978" cy="350292"/>
              </a:xfrm>
              <a:prstGeom prst="rect">
                <a:avLst/>
              </a:prstGeom>
            </p:spPr>
          </p:pic>
          <p:pic>
            <p:nvPicPr>
              <p:cNvPr id="191" name="Picture 190">
                <a:extLst>
                  <a:ext uri="{FF2B5EF4-FFF2-40B4-BE49-F238E27FC236}">
                    <a16:creationId xmlns:a16="http://schemas.microsoft.com/office/drawing/2014/main" id="{58E8A6D0-D33B-5B41-AB6A-41C3E290AEA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34901" b="47858" l="1171" r="11085"/>
                        </a14:imgEffect>
                      </a14:imgLayer>
                    </a14:imgProps>
                  </a:ext>
                </a:extLst>
              </a:blip>
              <a:srcRect l="998" t="34686" r="88804" b="51901"/>
              <a:stretch/>
            </p:blipFill>
            <p:spPr>
              <a:xfrm>
                <a:off x="5348591" y="1894775"/>
                <a:ext cx="351978" cy="35029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152999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{BAAE45B3-E741-6841-8589-064BF9E75383}tf10001120</Template>
  <TotalTime>255</TotalTime>
  <Words>437</Words>
  <Application>Microsoft Macintosh PowerPoint</Application>
  <PresentationFormat>Custom</PresentationFormat>
  <Paragraphs>318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29</cp:revision>
  <dcterms:created xsi:type="dcterms:W3CDTF">2021-04-20T19:17:15Z</dcterms:created>
  <dcterms:modified xsi:type="dcterms:W3CDTF">2021-06-11T15:38:55Z</dcterms:modified>
</cp:coreProperties>
</file>

<file path=docProps/thumbnail.jpeg>
</file>